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96" r:id="rId2"/>
  </p:sldMasterIdLst>
  <p:notesMasterIdLst>
    <p:notesMasterId r:id="rId116"/>
  </p:notesMasterIdLst>
  <p:sldIdLst>
    <p:sldId id="2020" r:id="rId3"/>
    <p:sldId id="1669" r:id="rId4"/>
    <p:sldId id="1697" r:id="rId5"/>
    <p:sldId id="1914" r:id="rId6"/>
    <p:sldId id="1915" r:id="rId7"/>
    <p:sldId id="1916" r:id="rId8"/>
    <p:sldId id="1618" r:id="rId9"/>
    <p:sldId id="1619" r:id="rId10"/>
    <p:sldId id="1917" r:id="rId11"/>
    <p:sldId id="1818" r:id="rId12"/>
    <p:sldId id="1819" r:id="rId13"/>
    <p:sldId id="1918" r:id="rId14"/>
    <p:sldId id="1919" r:id="rId15"/>
    <p:sldId id="1920" r:id="rId16"/>
    <p:sldId id="1921" r:id="rId17"/>
    <p:sldId id="1820" r:id="rId18"/>
    <p:sldId id="1821" r:id="rId19"/>
    <p:sldId id="1924" r:id="rId20"/>
    <p:sldId id="1925" r:id="rId21"/>
    <p:sldId id="1822" r:id="rId22"/>
    <p:sldId id="1926" r:id="rId23"/>
    <p:sldId id="1927" r:id="rId24"/>
    <p:sldId id="1922" r:id="rId25"/>
    <p:sldId id="1923" r:id="rId26"/>
    <p:sldId id="1929" r:id="rId27"/>
    <p:sldId id="1930" r:id="rId28"/>
    <p:sldId id="1931" r:id="rId29"/>
    <p:sldId id="1932" r:id="rId30"/>
    <p:sldId id="1934" r:id="rId31"/>
    <p:sldId id="1935" r:id="rId32"/>
    <p:sldId id="1936" r:id="rId33"/>
    <p:sldId id="1937" r:id="rId34"/>
    <p:sldId id="1938" r:id="rId35"/>
    <p:sldId id="1939" r:id="rId36"/>
    <p:sldId id="1940" r:id="rId37"/>
    <p:sldId id="1824" r:id="rId38"/>
    <p:sldId id="1825" r:id="rId39"/>
    <p:sldId id="1957" r:id="rId40"/>
    <p:sldId id="1859" r:id="rId41"/>
    <p:sldId id="1860" r:id="rId42"/>
    <p:sldId id="1951" r:id="rId43"/>
    <p:sldId id="1952" r:id="rId44"/>
    <p:sldId id="1953" r:id="rId45"/>
    <p:sldId id="1954" r:id="rId46"/>
    <p:sldId id="1673" r:id="rId47"/>
    <p:sldId id="1633" r:id="rId48"/>
    <p:sldId id="1958" r:id="rId49"/>
    <p:sldId id="1959" r:id="rId50"/>
    <p:sldId id="1960" r:id="rId51"/>
    <p:sldId id="1961" r:id="rId52"/>
    <p:sldId id="1962" r:id="rId53"/>
    <p:sldId id="1868" r:id="rId54"/>
    <p:sldId id="1858" r:id="rId55"/>
    <p:sldId id="1963" r:id="rId56"/>
    <p:sldId id="1857" r:id="rId57"/>
    <p:sldId id="1867" r:id="rId58"/>
    <p:sldId id="2009" r:id="rId59"/>
    <p:sldId id="1964" r:id="rId60"/>
    <p:sldId id="1965" r:id="rId61"/>
    <p:sldId id="1966" r:id="rId62"/>
    <p:sldId id="1967" r:id="rId63"/>
    <p:sldId id="1674" r:id="rId64"/>
    <p:sldId id="1675" r:id="rId65"/>
    <p:sldId id="1711" r:id="rId66"/>
    <p:sldId id="1971" r:id="rId67"/>
    <p:sldId id="1972" r:id="rId68"/>
    <p:sldId id="1974" r:id="rId69"/>
    <p:sldId id="2010" r:id="rId70"/>
    <p:sldId id="1968" r:id="rId71"/>
    <p:sldId id="1969" r:id="rId72"/>
    <p:sldId id="1877" r:id="rId73"/>
    <p:sldId id="1879" r:id="rId74"/>
    <p:sldId id="1713" r:id="rId75"/>
    <p:sldId id="1714" r:id="rId76"/>
    <p:sldId id="1880" r:id="rId77"/>
    <p:sldId id="1881" r:id="rId78"/>
    <p:sldId id="2013" r:id="rId79"/>
    <p:sldId id="2014" r:id="rId80"/>
    <p:sldId id="2015" r:id="rId81"/>
    <p:sldId id="2016" r:id="rId82"/>
    <p:sldId id="2017" r:id="rId83"/>
    <p:sldId id="2018" r:id="rId84"/>
    <p:sldId id="2019" r:id="rId85"/>
    <p:sldId id="1978" r:id="rId86"/>
    <p:sldId id="1884" r:id="rId87"/>
    <p:sldId id="1979" r:id="rId88"/>
    <p:sldId id="1980" r:id="rId89"/>
    <p:sldId id="1981" r:id="rId90"/>
    <p:sldId id="1983" r:id="rId91"/>
    <p:sldId id="1984" r:id="rId92"/>
    <p:sldId id="1986" r:id="rId93"/>
    <p:sldId id="1987" r:id="rId94"/>
    <p:sldId id="1988" r:id="rId95"/>
    <p:sldId id="1990" r:id="rId96"/>
    <p:sldId id="1991" r:id="rId97"/>
    <p:sldId id="1992" r:id="rId98"/>
    <p:sldId id="1994" r:id="rId99"/>
    <p:sldId id="1995" r:id="rId100"/>
    <p:sldId id="1996" r:id="rId101"/>
    <p:sldId id="1997" r:id="rId102"/>
    <p:sldId id="1999" r:id="rId103"/>
    <p:sldId id="2001" r:id="rId104"/>
    <p:sldId id="2002" r:id="rId105"/>
    <p:sldId id="2003" r:id="rId106"/>
    <p:sldId id="2004" r:id="rId107"/>
    <p:sldId id="2005" r:id="rId108"/>
    <p:sldId id="2021" r:id="rId109"/>
    <p:sldId id="1946" r:id="rId110"/>
    <p:sldId id="1670" r:id="rId111"/>
    <p:sldId id="1671" r:id="rId112"/>
    <p:sldId id="1672" r:id="rId113"/>
    <p:sldId id="2011" r:id="rId114"/>
    <p:sldId id="2012" r:id="rId1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0021"/>
    <a:srgbClr val="A31D6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286657F-8A88-4F43-B140-F86AB1A97993}" v="104" dt="2024-08-18T05:57:29.54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6247" autoAdjust="0"/>
  </p:normalViewPr>
  <p:slideViewPr>
    <p:cSldViewPr>
      <p:cViewPr varScale="1">
        <p:scale>
          <a:sx n="107" d="100"/>
          <a:sy n="107" d="100"/>
        </p:scale>
        <p:origin x="558" y="210"/>
      </p:cViewPr>
      <p:guideLst>
        <p:guide orient="horz" pos="2160"/>
        <p:guide pos="3840"/>
      </p:guideLst>
    </p:cSldViewPr>
  </p:slideViewPr>
  <p:outlineViewPr>
    <p:cViewPr>
      <p:scale>
        <a:sx n="33" d="100"/>
        <a:sy n="33" d="100"/>
      </p:scale>
      <p:origin x="54" y="633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117" Type="http://schemas.openxmlformats.org/officeDocument/2006/relationships/presProps" Target="presProps.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84" Type="http://schemas.openxmlformats.org/officeDocument/2006/relationships/slide" Target="slides/slide82.xml"/><Relationship Id="rId89" Type="http://schemas.openxmlformats.org/officeDocument/2006/relationships/slide" Target="slides/slide87.xml"/><Relationship Id="rId112" Type="http://schemas.openxmlformats.org/officeDocument/2006/relationships/slide" Target="slides/slide110.xml"/><Relationship Id="rId16" Type="http://schemas.openxmlformats.org/officeDocument/2006/relationships/slide" Target="slides/slide14.xml"/><Relationship Id="rId107" Type="http://schemas.openxmlformats.org/officeDocument/2006/relationships/slide" Target="slides/slide105.xml"/><Relationship Id="rId11" Type="http://schemas.openxmlformats.org/officeDocument/2006/relationships/slide" Target="slides/slide9.xml"/><Relationship Id="rId32" Type="http://schemas.openxmlformats.org/officeDocument/2006/relationships/slide" Target="slides/slide30.xml"/><Relationship Id="rId37" Type="http://schemas.openxmlformats.org/officeDocument/2006/relationships/slide" Target="slides/slide35.xml"/><Relationship Id="rId53" Type="http://schemas.openxmlformats.org/officeDocument/2006/relationships/slide" Target="slides/slide51.xml"/><Relationship Id="rId58" Type="http://schemas.openxmlformats.org/officeDocument/2006/relationships/slide" Target="slides/slide56.xml"/><Relationship Id="rId74" Type="http://schemas.openxmlformats.org/officeDocument/2006/relationships/slide" Target="slides/slide72.xml"/><Relationship Id="rId79" Type="http://schemas.openxmlformats.org/officeDocument/2006/relationships/slide" Target="slides/slide77.xml"/><Relationship Id="rId102" Type="http://schemas.openxmlformats.org/officeDocument/2006/relationships/slide" Target="slides/slide100.xml"/><Relationship Id="rId5" Type="http://schemas.openxmlformats.org/officeDocument/2006/relationships/slide" Target="slides/slide3.xml"/><Relationship Id="rId90" Type="http://schemas.openxmlformats.org/officeDocument/2006/relationships/slide" Target="slides/slide88.xml"/><Relationship Id="rId95" Type="http://schemas.openxmlformats.org/officeDocument/2006/relationships/slide" Target="slides/slide93.xml"/><Relationship Id="rId22" Type="http://schemas.openxmlformats.org/officeDocument/2006/relationships/slide" Target="slides/slide20.xml"/><Relationship Id="rId27" Type="http://schemas.openxmlformats.org/officeDocument/2006/relationships/slide" Target="slides/slide25.xml"/><Relationship Id="rId43" Type="http://schemas.openxmlformats.org/officeDocument/2006/relationships/slide" Target="slides/slide41.xml"/><Relationship Id="rId48" Type="http://schemas.openxmlformats.org/officeDocument/2006/relationships/slide" Target="slides/slide46.xml"/><Relationship Id="rId64" Type="http://schemas.openxmlformats.org/officeDocument/2006/relationships/slide" Target="slides/slide62.xml"/><Relationship Id="rId69" Type="http://schemas.openxmlformats.org/officeDocument/2006/relationships/slide" Target="slides/slide67.xml"/><Relationship Id="rId113" Type="http://schemas.openxmlformats.org/officeDocument/2006/relationships/slide" Target="slides/slide111.xml"/><Relationship Id="rId118" Type="http://schemas.openxmlformats.org/officeDocument/2006/relationships/viewProps" Target="viewProps.xml"/><Relationship Id="rId80" Type="http://schemas.openxmlformats.org/officeDocument/2006/relationships/slide" Target="slides/slide78.xml"/><Relationship Id="rId85" Type="http://schemas.openxmlformats.org/officeDocument/2006/relationships/slide" Target="slides/slide83.xml"/><Relationship Id="rId12" Type="http://schemas.openxmlformats.org/officeDocument/2006/relationships/slide" Target="slides/slide10.xml"/><Relationship Id="rId17" Type="http://schemas.openxmlformats.org/officeDocument/2006/relationships/slide" Target="slides/slide15.xml"/><Relationship Id="rId33" Type="http://schemas.openxmlformats.org/officeDocument/2006/relationships/slide" Target="slides/slide31.xml"/><Relationship Id="rId38" Type="http://schemas.openxmlformats.org/officeDocument/2006/relationships/slide" Target="slides/slide36.xml"/><Relationship Id="rId59" Type="http://schemas.openxmlformats.org/officeDocument/2006/relationships/slide" Target="slides/slide57.xml"/><Relationship Id="rId103" Type="http://schemas.openxmlformats.org/officeDocument/2006/relationships/slide" Target="slides/slide101.xml"/><Relationship Id="rId108" Type="http://schemas.openxmlformats.org/officeDocument/2006/relationships/slide" Target="slides/slide106.xml"/><Relationship Id="rId54" Type="http://schemas.openxmlformats.org/officeDocument/2006/relationships/slide" Target="slides/slide52.xml"/><Relationship Id="rId70" Type="http://schemas.openxmlformats.org/officeDocument/2006/relationships/slide" Target="slides/slide68.xml"/><Relationship Id="rId75" Type="http://schemas.openxmlformats.org/officeDocument/2006/relationships/slide" Target="slides/slide73.xml"/><Relationship Id="rId91" Type="http://schemas.openxmlformats.org/officeDocument/2006/relationships/slide" Target="slides/slide89.xml"/><Relationship Id="rId96" Type="http://schemas.openxmlformats.org/officeDocument/2006/relationships/slide" Target="slides/slide94.xml"/><Relationship Id="rId1" Type="http://schemas.openxmlformats.org/officeDocument/2006/relationships/slideMaster" Target="slideMasters/slideMaster1.xml"/><Relationship Id="rId6" Type="http://schemas.openxmlformats.org/officeDocument/2006/relationships/slide" Target="slides/slide4.xml"/><Relationship Id="rId23" Type="http://schemas.openxmlformats.org/officeDocument/2006/relationships/slide" Target="slides/slide21.xml"/><Relationship Id="rId28" Type="http://schemas.openxmlformats.org/officeDocument/2006/relationships/slide" Target="slides/slide26.xml"/><Relationship Id="rId49" Type="http://schemas.openxmlformats.org/officeDocument/2006/relationships/slide" Target="slides/slide47.xml"/><Relationship Id="rId114" Type="http://schemas.openxmlformats.org/officeDocument/2006/relationships/slide" Target="slides/slide112.xml"/><Relationship Id="rId119" Type="http://schemas.openxmlformats.org/officeDocument/2006/relationships/theme" Target="theme/theme1.xml"/><Relationship Id="rId44" Type="http://schemas.openxmlformats.org/officeDocument/2006/relationships/slide" Target="slides/slide42.xml"/><Relationship Id="rId60" Type="http://schemas.openxmlformats.org/officeDocument/2006/relationships/slide" Target="slides/slide58.xml"/><Relationship Id="rId65" Type="http://schemas.openxmlformats.org/officeDocument/2006/relationships/slide" Target="slides/slide63.xml"/><Relationship Id="rId81" Type="http://schemas.openxmlformats.org/officeDocument/2006/relationships/slide" Target="slides/slide79.xml"/><Relationship Id="rId86" Type="http://schemas.openxmlformats.org/officeDocument/2006/relationships/slide" Target="slides/slide84.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109" Type="http://schemas.openxmlformats.org/officeDocument/2006/relationships/slide" Target="slides/slide10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97" Type="http://schemas.openxmlformats.org/officeDocument/2006/relationships/slide" Target="slides/slide95.xml"/><Relationship Id="rId104" Type="http://schemas.openxmlformats.org/officeDocument/2006/relationships/slide" Target="slides/slide102.xml"/><Relationship Id="rId120" Type="http://schemas.openxmlformats.org/officeDocument/2006/relationships/tableStyles" Target="tableStyles.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 Id="rId2" Type="http://schemas.openxmlformats.org/officeDocument/2006/relationships/slideMaster" Target="slideMasters/slideMaster2.xml"/><Relationship Id="rId29" Type="http://schemas.openxmlformats.org/officeDocument/2006/relationships/slide" Target="slides/slide27.xml"/><Relationship Id="rId24" Type="http://schemas.openxmlformats.org/officeDocument/2006/relationships/slide" Target="slides/slide22.xml"/><Relationship Id="rId40" Type="http://schemas.openxmlformats.org/officeDocument/2006/relationships/slide" Target="slides/slide38.xml"/><Relationship Id="rId45" Type="http://schemas.openxmlformats.org/officeDocument/2006/relationships/slide" Target="slides/slide43.xml"/><Relationship Id="rId66" Type="http://schemas.openxmlformats.org/officeDocument/2006/relationships/slide" Target="slides/slide64.xml"/><Relationship Id="rId87" Type="http://schemas.openxmlformats.org/officeDocument/2006/relationships/slide" Target="slides/slide85.xml"/><Relationship Id="rId110" Type="http://schemas.openxmlformats.org/officeDocument/2006/relationships/slide" Target="slides/slide108.xml"/><Relationship Id="rId115" Type="http://schemas.openxmlformats.org/officeDocument/2006/relationships/slide" Target="slides/slide113.xml"/><Relationship Id="rId61" Type="http://schemas.openxmlformats.org/officeDocument/2006/relationships/slide" Target="slides/slide59.xml"/><Relationship Id="rId82" Type="http://schemas.openxmlformats.org/officeDocument/2006/relationships/slide" Target="slides/slide80.xml"/><Relationship Id="rId19" Type="http://schemas.openxmlformats.org/officeDocument/2006/relationships/slide" Target="slides/slide17.xml"/><Relationship Id="rId14" Type="http://schemas.openxmlformats.org/officeDocument/2006/relationships/slide" Target="slides/slide12.xml"/><Relationship Id="rId30" Type="http://schemas.openxmlformats.org/officeDocument/2006/relationships/slide" Target="slides/slide28.xml"/><Relationship Id="rId35" Type="http://schemas.openxmlformats.org/officeDocument/2006/relationships/slide" Target="slides/slide33.xml"/><Relationship Id="rId56" Type="http://schemas.openxmlformats.org/officeDocument/2006/relationships/slide" Target="slides/slide54.xml"/><Relationship Id="rId77" Type="http://schemas.openxmlformats.org/officeDocument/2006/relationships/slide" Target="slides/slide75.xml"/><Relationship Id="rId100" Type="http://schemas.openxmlformats.org/officeDocument/2006/relationships/slide" Target="slides/slide98.xml"/><Relationship Id="rId105" Type="http://schemas.openxmlformats.org/officeDocument/2006/relationships/slide" Target="slides/slide103.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93" Type="http://schemas.openxmlformats.org/officeDocument/2006/relationships/slide" Target="slides/slide91.xml"/><Relationship Id="rId98" Type="http://schemas.openxmlformats.org/officeDocument/2006/relationships/slide" Target="slides/slide96.xml"/><Relationship Id="rId121" Type="http://schemas.microsoft.com/office/2016/11/relationships/changesInfo" Target="changesInfos/changesInfo1.xml"/><Relationship Id="rId3" Type="http://schemas.openxmlformats.org/officeDocument/2006/relationships/slide" Target="slides/slide1.xml"/><Relationship Id="rId25" Type="http://schemas.openxmlformats.org/officeDocument/2006/relationships/slide" Target="slides/slide23.xml"/><Relationship Id="rId46" Type="http://schemas.openxmlformats.org/officeDocument/2006/relationships/slide" Target="slides/slide44.xml"/><Relationship Id="rId67" Type="http://schemas.openxmlformats.org/officeDocument/2006/relationships/slide" Target="slides/slide65.xml"/><Relationship Id="rId116" Type="http://schemas.openxmlformats.org/officeDocument/2006/relationships/notesMaster" Target="notesMasters/notesMaster1.xml"/><Relationship Id="rId20" Type="http://schemas.openxmlformats.org/officeDocument/2006/relationships/slide" Target="slides/slide18.xml"/><Relationship Id="rId41" Type="http://schemas.openxmlformats.org/officeDocument/2006/relationships/slide" Target="slides/slide39.xml"/><Relationship Id="rId62" Type="http://schemas.openxmlformats.org/officeDocument/2006/relationships/slide" Target="slides/slide60.xml"/><Relationship Id="rId83" Type="http://schemas.openxmlformats.org/officeDocument/2006/relationships/slide" Target="slides/slide81.xml"/><Relationship Id="rId88" Type="http://schemas.openxmlformats.org/officeDocument/2006/relationships/slide" Target="slides/slide86.xml"/><Relationship Id="rId111" Type="http://schemas.openxmlformats.org/officeDocument/2006/relationships/slide" Target="slides/slide109.xml"/><Relationship Id="rId15" Type="http://schemas.openxmlformats.org/officeDocument/2006/relationships/slide" Target="slides/slide13.xml"/><Relationship Id="rId36" Type="http://schemas.openxmlformats.org/officeDocument/2006/relationships/slide" Target="slides/slide34.xml"/><Relationship Id="rId57" Type="http://schemas.openxmlformats.org/officeDocument/2006/relationships/slide" Target="slides/slide55.xml"/><Relationship Id="rId106" Type="http://schemas.openxmlformats.org/officeDocument/2006/relationships/slide" Target="slides/slide104.xml"/><Relationship Id="rId10" Type="http://schemas.openxmlformats.org/officeDocument/2006/relationships/slide" Target="slides/slide8.xml"/><Relationship Id="rId31" Type="http://schemas.openxmlformats.org/officeDocument/2006/relationships/slide" Target="slides/slide29.xml"/><Relationship Id="rId52" Type="http://schemas.openxmlformats.org/officeDocument/2006/relationships/slide" Target="slides/slide50.xml"/><Relationship Id="rId73" Type="http://schemas.openxmlformats.org/officeDocument/2006/relationships/slide" Target="slides/slide71.xml"/><Relationship Id="rId78" Type="http://schemas.openxmlformats.org/officeDocument/2006/relationships/slide" Target="slides/slide76.xml"/><Relationship Id="rId94" Type="http://schemas.openxmlformats.org/officeDocument/2006/relationships/slide" Target="slides/slide92.xml"/><Relationship Id="rId99" Type="http://schemas.openxmlformats.org/officeDocument/2006/relationships/slide" Target="slides/slide97.xml"/><Relationship Id="rId101" Type="http://schemas.openxmlformats.org/officeDocument/2006/relationships/slide" Target="slides/slide99.xml"/><Relationship Id="rId1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uart Fain" userId="c71c60d1860bf71b" providerId="LiveId" clId="{A286657F-8A88-4F43-B140-F86AB1A97993}"/>
    <pc:docChg chg="undo custSel addSld delSld modSld modMainMaster modNotesMaster">
      <pc:chgData name="Stuart Fain" userId="c71c60d1860bf71b" providerId="LiveId" clId="{A286657F-8A88-4F43-B140-F86AB1A97993}" dt="2024-08-18T05:58:20.150" v="1563" actId="20577"/>
      <pc:docMkLst>
        <pc:docMk/>
      </pc:docMkLst>
      <pc:sldChg chg="modSp del modNotes">
        <pc:chgData name="Stuart Fain" userId="c71c60d1860bf71b" providerId="LiveId" clId="{A286657F-8A88-4F43-B140-F86AB1A97993}" dt="2024-08-17T17:50:36.386" v="211" actId="47"/>
        <pc:sldMkLst>
          <pc:docMk/>
          <pc:sldMk cId="2769116983" sldId="289"/>
        </pc:sldMkLst>
        <pc:spChg chg="mod">
          <ac:chgData name="Stuart Fain" userId="c71c60d1860bf71b" providerId="LiveId" clId="{A286657F-8A88-4F43-B140-F86AB1A97993}" dt="2024-08-17T17:12:05.116" v="2"/>
          <ac:spMkLst>
            <pc:docMk/>
            <pc:sldMk cId="2769116983" sldId="289"/>
            <ac:spMk id="52225" creationId="{00000000-0000-0000-0000-000000000000}"/>
          </ac:spMkLst>
        </pc:spChg>
        <pc:spChg chg="mod">
          <ac:chgData name="Stuart Fain" userId="c71c60d1860bf71b" providerId="LiveId" clId="{A286657F-8A88-4F43-B140-F86AB1A97993}" dt="2024-08-17T17:12:05.116" v="2"/>
          <ac:spMkLst>
            <pc:docMk/>
            <pc:sldMk cId="2769116983" sldId="289"/>
            <ac:spMk id="52226" creationId="{00000000-0000-0000-0000-000000000000}"/>
          </ac:spMkLst>
        </pc:spChg>
        <pc:picChg chg="mod">
          <ac:chgData name="Stuart Fain" userId="c71c60d1860bf71b" providerId="LiveId" clId="{A286657F-8A88-4F43-B140-F86AB1A97993}" dt="2024-08-17T17:12:05.116" v="2"/>
          <ac:picMkLst>
            <pc:docMk/>
            <pc:sldMk cId="2769116983" sldId="289"/>
            <ac:picMk id="52227" creationId="{00000000-0000-0000-0000-000000000000}"/>
          </ac:picMkLst>
        </pc:picChg>
      </pc:sldChg>
      <pc:sldChg chg="modSp del modNotes">
        <pc:chgData name="Stuart Fain" userId="c71c60d1860bf71b" providerId="LiveId" clId="{A286657F-8A88-4F43-B140-F86AB1A97993}" dt="2024-08-17T17:50:39.406" v="212" actId="47"/>
        <pc:sldMkLst>
          <pc:docMk/>
          <pc:sldMk cId="3463343435" sldId="290"/>
        </pc:sldMkLst>
        <pc:spChg chg="mod">
          <ac:chgData name="Stuart Fain" userId="c71c60d1860bf71b" providerId="LiveId" clId="{A286657F-8A88-4F43-B140-F86AB1A97993}" dt="2024-08-17T17:12:05.116" v="2"/>
          <ac:spMkLst>
            <pc:docMk/>
            <pc:sldMk cId="3463343435" sldId="290"/>
            <ac:spMk id="53249" creationId="{00000000-0000-0000-0000-000000000000}"/>
          </ac:spMkLst>
        </pc:spChg>
        <pc:spChg chg="mod">
          <ac:chgData name="Stuart Fain" userId="c71c60d1860bf71b" providerId="LiveId" clId="{A286657F-8A88-4F43-B140-F86AB1A97993}" dt="2024-08-17T17:12:05.116" v="2"/>
          <ac:spMkLst>
            <pc:docMk/>
            <pc:sldMk cId="3463343435" sldId="290"/>
            <ac:spMk id="53250" creationId="{00000000-0000-0000-0000-000000000000}"/>
          </ac:spMkLst>
        </pc:spChg>
        <pc:picChg chg="mod">
          <ac:chgData name="Stuart Fain" userId="c71c60d1860bf71b" providerId="LiveId" clId="{A286657F-8A88-4F43-B140-F86AB1A97993}" dt="2024-08-17T17:12:05.116" v="2"/>
          <ac:picMkLst>
            <pc:docMk/>
            <pc:sldMk cId="3463343435" sldId="290"/>
            <ac:picMk id="53251" creationId="{00000000-0000-0000-0000-000000000000}"/>
          </ac:picMkLst>
        </pc:picChg>
      </pc:sldChg>
      <pc:sldChg chg="modSp del modNotes">
        <pc:chgData name="Stuart Fain" userId="c71c60d1860bf71b" providerId="LiveId" clId="{A286657F-8A88-4F43-B140-F86AB1A97993}" dt="2024-08-17T17:50:40.945" v="213" actId="47"/>
        <pc:sldMkLst>
          <pc:docMk/>
          <pc:sldMk cId="3367271076" sldId="291"/>
        </pc:sldMkLst>
        <pc:spChg chg="mod">
          <ac:chgData name="Stuart Fain" userId="c71c60d1860bf71b" providerId="LiveId" clId="{A286657F-8A88-4F43-B140-F86AB1A97993}" dt="2024-08-17T17:12:05.116" v="2"/>
          <ac:spMkLst>
            <pc:docMk/>
            <pc:sldMk cId="3367271076" sldId="291"/>
            <ac:spMk id="54273" creationId="{00000000-0000-0000-0000-000000000000}"/>
          </ac:spMkLst>
        </pc:spChg>
        <pc:spChg chg="mod">
          <ac:chgData name="Stuart Fain" userId="c71c60d1860bf71b" providerId="LiveId" clId="{A286657F-8A88-4F43-B140-F86AB1A97993}" dt="2024-08-17T17:12:05.116" v="2"/>
          <ac:spMkLst>
            <pc:docMk/>
            <pc:sldMk cId="3367271076" sldId="291"/>
            <ac:spMk id="54274" creationId="{00000000-0000-0000-0000-000000000000}"/>
          </ac:spMkLst>
        </pc:spChg>
        <pc:picChg chg="mod">
          <ac:chgData name="Stuart Fain" userId="c71c60d1860bf71b" providerId="LiveId" clId="{A286657F-8A88-4F43-B140-F86AB1A97993}" dt="2024-08-17T17:12:05.116" v="2"/>
          <ac:picMkLst>
            <pc:docMk/>
            <pc:sldMk cId="3367271076" sldId="291"/>
            <ac:picMk id="54275" creationId="{00000000-0000-0000-0000-000000000000}"/>
          </ac:picMkLst>
        </pc:picChg>
      </pc:sldChg>
      <pc:sldChg chg="modSp del modNotes">
        <pc:chgData name="Stuart Fain" userId="c71c60d1860bf71b" providerId="LiveId" clId="{A286657F-8A88-4F43-B140-F86AB1A97993}" dt="2024-08-17T17:50:42.752" v="214" actId="47"/>
        <pc:sldMkLst>
          <pc:docMk/>
          <pc:sldMk cId="2421991286" sldId="292"/>
        </pc:sldMkLst>
        <pc:spChg chg="mod">
          <ac:chgData name="Stuart Fain" userId="c71c60d1860bf71b" providerId="LiveId" clId="{A286657F-8A88-4F43-B140-F86AB1A97993}" dt="2024-08-17T17:12:05.116" v="2"/>
          <ac:spMkLst>
            <pc:docMk/>
            <pc:sldMk cId="2421991286" sldId="292"/>
            <ac:spMk id="55297" creationId="{00000000-0000-0000-0000-000000000000}"/>
          </ac:spMkLst>
        </pc:spChg>
        <pc:spChg chg="mod">
          <ac:chgData name="Stuart Fain" userId="c71c60d1860bf71b" providerId="LiveId" clId="{A286657F-8A88-4F43-B140-F86AB1A97993}" dt="2024-08-17T17:12:05.116" v="2"/>
          <ac:spMkLst>
            <pc:docMk/>
            <pc:sldMk cId="2421991286" sldId="292"/>
            <ac:spMk id="55298" creationId="{00000000-0000-0000-0000-000000000000}"/>
          </ac:spMkLst>
        </pc:spChg>
        <pc:picChg chg="mod">
          <ac:chgData name="Stuart Fain" userId="c71c60d1860bf71b" providerId="LiveId" clId="{A286657F-8A88-4F43-B140-F86AB1A97993}" dt="2024-08-17T17:12:05.116" v="2"/>
          <ac:picMkLst>
            <pc:docMk/>
            <pc:sldMk cId="2421991286" sldId="292"/>
            <ac:picMk id="55299" creationId="{00000000-0000-0000-0000-000000000000}"/>
          </ac:picMkLst>
        </pc:picChg>
      </pc:sldChg>
      <pc:sldChg chg="modSp del modNotes">
        <pc:chgData name="Stuart Fain" userId="c71c60d1860bf71b" providerId="LiveId" clId="{A286657F-8A88-4F43-B140-F86AB1A97993}" dt="2024-08-17T17:50:43.601" v="215" actId="47"/>
        <pc:sldMkLst>
          <pc:docMk/>
          <pc:sldMk cId="1368784749" sldId="293"/>
        </pc:sldMkLst>
        <pc:spChg chg="mod">
          <ac:chgData name="Stuart Fain" userId="c71c60d1860bf71b" providerId="LiveId" clId="{A286657F-8A88-4F43-B140-F86AB1A97993}" dt="2024-08-17T17:12:05.116" v="2"/>
          <ac:spMkLst>
            <pc:docMk/>
            <pc:sldMk cId="1368784749" sldId="293"/>
            <ac:spMk id="56321" creationId="{00000000-0000-0000-0000-000000000000}"/>
          </ac:spMkLst>
        </pc:spChg>
        <pc:spChg chg="mod">
          <ac:chgData name="Stuart Fain" userId="c71c60d1860bf71b" providerId="LiveId" clId="{A286657F-8A88-4F43-B140-F86AB1A97993}" dt="2024-08-17T17:12:05.116" v="2"/>
          <ac:spMkLst>
            <pc:docMk/>
            <pc:sldMk cId="1368784749" sldId="293"/>
            <ac:spMk id="56322" creationId="{00000000-0000-0000-0000-000000000000}"/>
          </ac:spMkLst>
        </pc:spChg>
        <pc:picChg chg="mod">
          <ac:chgData name="Stuart Fain" userId="c71c60d1860bf71b" providerId="LiveId" clId="{A286657F-8A88-4F43-B140-F86AB1A97993}" dt="2024-08-17T17:12:05.116" v="2"/>
          <ac:picMkLst>
            <pc:docMk/>
            <pc:sldMk cId="1368784749" sldId="293"/>
            <ac:picMk id="56323" creationId="{00000000-0000-0000-0000-000000000000}"/>
          </ac:picMkLst>
        </pc:picChg>
        <pc:picChg chg="mod">
          <ac:chgData name="Stuart Fain" userId="c71c60d1860bf71b" providerId="LiveId" clId="{A286657F-8A88-4F43-B140-F86AB1A97993}" dt="2024-08-17T17:12:05.116" v="2"/>
          <ac:picMkLst>
            <pc:docMk/>
            <pc:sldMk cId="1368784749" sldId="293"/>
            <ac:picMk id="56324" creationId="{00000000-0000-0000-0000-000000000000}"/>
          </ac:picMkLst>
        </pc:picChg>
      </pc:sldChg>
      <pc:sldChg chg="modSp del modNotes">
        <pc:chgData name="Stuart Fain" userId="c71c60d1860bf71b" providerId="LiveId" clId="{A286657F-8A88-4F43-B140-F86AB1A97993}" dt="2024-08-18T04:04:23.856" v="971" actId="47"/>
        <pc:sldMkLst>
          <pc:docMk/>
          <pc:sldMk cId="2544630964" sldId="1553"/>
        </pc:sldMkLst>
        <pc:spChg chg="mod">
          <ac:chgData name="Stuart Fain" userId="c71c60d1860bf71b" providerId="LiveId" clId="{A286657F-8A88-4F43-B140-F86AB1A97993}" dt="2024-08-17T17:12:05.116" v="2"/>
          <ac:spMkLst>
            <pc:docMk/>
            <pc:sldMk cId="2544630964" sldId="1553"/>
            <ac:spMk id="44033" creationId="{00000000-0000-0000-0000-000000000000}"/>
          </ac:spMkLst>
        </pc:spChg>
        <pc:picChg chg="mod">
          <ac:chgData name="Stuart Fain" userId="c71c60d1860bf71b" providerId="LiveId" clId="{A286657F-8A88-4F43-B140-F86AB1A97993}" dt="2024-08-17T17:12:05.116" v="2"/>
          <ac:picMkLst>
            <pc:docMk/>
            <pc:sldMk cId="2544630964" sldId="1553"/>
            <ac:picMk id="1027" creationId="{00000000-0000-0000-0000-000000000000}"/>
          </ac:picMkLst>
        </pc:picChg>
      </pc:sldChg>
      <pc:sldChg chg="modSp mod">
        <pc:chgData name="Stuart Fain" userId="c71c60d1860bf71b" providerId="LiveId" clId="{A286657F-8A88-4F43-B140-F86AB1A97993}" dt="2024-08-18T05:34:27.160" v="1349" actId="403"/>
        <pc:sldMkLst>
          <pc:docMk/>
          <pc:sldMk cId="190266022" sldId="1618"/>
        </pc:sldMkLst>
        <pc:spChg chg="mod">
          <ac:chgData name="Stuart Fain" userId="c71c60d1860bf71b" providerId="LiveId" clId="{A286657F-8A88-4F43-B140-F86AB1A97993}" dt="2024-08-18T05:34:27.160" v="1349" actId="403"/>
          <ac:spMkLst>
            <pc:docMk/>
            <pc:sldMk cId="190266022" sldId="1618"/>
            <ac:spMk id="3" creationId="{00000000-0000-0000-0000-000000000000}"/>
          </ac:spMkLst>
        </pc:spChg>
      </pc:sldChg>
      <pc:sldChg chg="modSp mod">
        <pc:chgData name="Stuart Fain" userId="c71c60d1860bf71b" providerId="LiveId" clId="{A286657F-8A88-4F43-B140-F86AB1A97993}" dt="2024-08-18T05:34:52.961" v="1354" actId="403"/>
        <pc:sldMkLst>
          <pc:docMk/>
          <pc:sldMk cId="646434091" sldId="1619"/>
        </pc:sldMkLst>
        <pc:spChg chg="mod">
          <ac:chgData name="Stuart Fain" userId="c71c60d1860bf71b" providerId="LiveId" clId="{A286657F-8A88-4F43-B140-F86AB1A97993}" dt="2024-08-18T05:34:52.961" v="1354" actId="403"/>
          <ac:spMkLst>
            <pc:docMk/>
            <pc:sldMk cId="646434091" sldId="1619"/>
            <ac:spMk id="3" creationId="{00000000-0000-0000-0000-000000000000}"/>
          </ac:spMkLst>
        </pc:spChg>
      </pc:sldChg>
      <pc:sldChg chg="modSp add mod">
        <pc:chgData name="Stuart Fain" userId="c71c60d1860bf71b" providerId="LiveId" clId="{A286657F-8A88-4F43-B140-F86AB1A97993}" dt="2024-08-18T01:47:27.672" v="473" actId="6549"/>
        <pc:sldMkLst>
          <pc:docMk/>
          <pc:sldMk cId="1394343438" sldId="1633"/>
        </pc:sldMkLst>
        <pc:spChg chg="mod">
          <ac:chgData name="Stuart Fain" userId="c71c60d1860bf71b" providerId="LiveId" clId="{A286657F-8A88-4F43-B140-F86AB1A97993}" dt="2024-08-18T01:43:20.413" v="443" actId="20577"/>
          <ac:spMkLst>
            <pc:docMk/>
            <pc:sldMk cId="1394343438" sldId="1633"/>
            <ac:spMk id="3" creationId="{00000000-0000-0000-0000-000000000000}"/>
          </ac:spMkLst>
        </pc:spChg>
        <pc:spChg chg="mod">
          <ac:chgData name="Stuart Fain" userId="c71c60d1860bf71b" providerId="LiveId" clId="{A286657F-8A88-4F43-B140-F86AB1A97993}" dt="2024-08-18T01:47:27.672" v="473" actId="6549"/>
          <ac:spMkLst>
            <pc:docMk/>
            <pc:sldMk cId="1394343438" sldId="1633"/>
            <ac:spMk id="4" creationId="{00000000-0000-0000-0000-000000000000}"/>
          </ac:spMkLst>
        </pc:spChg>
      </pc:sldChg>
      <pc:sldChg chg="modSp mod">
        <pc:chgData name="Stuart Fain" userId="c71c60d1860bf71b" providerId="LiveId" clId="{A286657F-8A88-4F43-B140-F86AB1A97993}" dt="2024-08-18T05:34:08.210" v="1344" actId="403"/>
        <pc:sldMkLst>
          <pc:docMk/>
          <pc:sldMk cId="525436875" sldId="1669"/>
        </pc:sldMkLst>
        <pc:spChg chg="mod">
          <ac:chgData name="Stuart Fain" userId="c71c60d1860bf71b" providerId="LiveId" clId="{A286657F-8A88-4F43-B140-F86AB1A97993}" dt="2024-08-17T17:12:05.116" v="2"/>
          <ac:spMkLst>
            <pc:docMk/>
            <pc:sldMk cId="525436875" sldId="1669"/>
            <ac:spMk id="2" creationId="{00000000-0000-0000-0000-000000000000}"/>
          </ac:spMkLst>
        </pc:spChg>
        <pc:spChg chg="mod">
          <ac:chgData name="Stuart Fain" userId="c71c60d1860bf71b" providerId="LiveId" clId="{A286657F-8A88-4F43-B140-F86AB1A97993}" dt="2024-08-18T05:34:08.210" v="1344" actId="403"/>
          <ac:spMkLst>
            <pc:docMk/>
            <pc:sldMk cId="525436875" sldId="1669"/>
            <ac:spMk id="3" creationId="{00000000-0000-0000-0000-000000000000}"/>
          </ac:spMkLst>
        </pc:spChg>
      </pc:sldChg>
      <pc:sldChg chg="add">
        <pc:chgData name="Stuart Fain" userId="c71c60d1860bf71b" providerId="LiveId" clId="{A286657F-8A88-4F43-B140-F86AB1A97993}" dt="2024-08-17T17:50:21.593" v="210"/>
        <pc:sldMkLst>
          <pc:docMk/>
          <pc:sldMk cId="3326393578" sldId="1670"/>
        </pc:sldMkLst>
      </pc:sldChg>
      <pc:sldChg chg="add">
        <pc:chgData name="Stuart Fain" userId="c71c60d1860bf71b" providerId="LiveId" clId="{A286657F-8A88-4F43-B140-F86AB1A97993}" dt="2024-08-17T17:50:21.593" v="210"/>
        <pc:sldMkLst>
          <pc:docMk/>
          <pc:sldMk cId="2996834355" sldId="1671"/>
        </pc:sldMkLst>
      </pc:sldChg>
      <pc:sldChg chg="add">
        <pc:chgData name="Stuart Fain" userId="c71c60d1860bf71b" providerId="LiveId" clId="{A286657F-8A88-4F43-B140-F86AB1A97993}" dt="2024-08-17T17:50:21.593" v="210"/>
        <pc:sldMkLst>
          <pc:docMk/>
          <pc:sldMk cId="1544492235" sldId="1672"/>
        </pc:sldMkLst>
      </pc:sldChg>
      <pc:sldChg chg="delSp modSp add mod delAnim modAnim">
        <pc:chgData name="Stuart Fain" userId="c71c60d1860bf71b" providerId="LiveId" clId="{A286657F-8A88-4F43-B140-F86AB1A97993}" dt="2024-08-18T01:21:56.102" v="402" actId="12"/>
        <pc:sldMkLst>
          <pc:docMk/>
          <pc:sldMk cId="1253636497" sldId="1673"/>
        </pc:sldMkLst>
        <pc:spChg chg="mod">
          <ac:chgData name="Stuart Fain" userId="c71c60d1860bf71b" providerId="LiveId" clId="{A286657F-8A88-4F43-B140-F86AB1A97993}" dt="2024-08-18T01:21:56.102" v="402" actId="12"/>
          <ac:spMkLst>
            <pc:docMk/>
            <pc:sldMk cId="1253636497" sldId="1673"/>
            <ac:spMk id="3" creationId="{00000000-0000-0000-0000-000000000000}"/>
          </ac:spMkLst>
        </pc:spChg>
        <pc:spChg chg="del mod">
          <ac:chgData name="Stuart Fain" userId="c71c60d1860bf71b" providerId="LiveId" clId="{A286657F-8A88-4F43-B140-F86AB1A97993}" dt="2024-08-18T01:09:43.614" v="325" actId="478"/>
          <ac:spMkLst>
            <pc:docMk/>
            <pc:sldMk cId="1253636497" sldId="1673"/>
            <ac:spMk id="4" creationId="{00000000-0000-0000-0000-000000000000}"/>
          </ac:spMkLst>
        </pc:spChg>
      </pc:sldChg>
      <pc:sldChg chg="modSp mod">
        <pc:chgData name="Stuart Fain" userId="c71c60d1860bf71b" providerId="LiveId" clId="{A286657F-8A88-4F43-B140-F86AB1A97993}" dt="2024-08-18T01:55:40.193" v="494" actId="403"/>
        <pc:sldMkLst>
          <pc:docMk/>
          <pc:sldMk cId="2349745821" sldId="1674"/>
        </pc:sldMkLst>
        <pc:spChg chg="mod">
          <ac:chgData name="Stuart Fain" userId="c71c60d1860bf71b" providerId="LiveId" clId="{A286657F-8A88-4F43-B140-F86AB1A97993}" dt="2024-08-17T17:41:55.080" v="166" actId="14100"/>
          <ac:spMkLst>
            <pc:docMk/>
            <pc:sldMk cId="2349745821" sldId="1674"/>
            <ac:spMk id="2" creationId="{00000000-0000-0000-0000-000000000000}"/>
          </ac:spMkLst>
        </pc:spChg>
        <pc:spChg chg="mod">
          <ac:chgData name="Stuart Fain" userId="c71c60d1860bf71b" providerId="LiveId" clId="{A286657F-8A88-4F43-B140-F86AB1A97993}" dt="2024-08-18T01:55:40.193" v="494" actId="403"/>
          <ac:spMkLst>
            <pc:docMk/>
            <pc:sldMk cId="2349745821" sldId="1674"/>
            <ac:spMk id="3" creationId="{00000000-0000-0000-0000-000000000000}"/>
          </ac:spMkLst>
        </pc:spChg>
      </pc:sldChg>
      <pc:sldChg chg="modSp mod">
        <pc:chgData name="Stuart Fain" userId="c71c60d1860bf71b" providerId="LiveId" clId="{A286657F-8A88-4F43-B140-F86AB1A97993}" dt="2024-08-18T01:59:18.074" v="499" actId="14100"/>
        <pc:sldMkLst>
          <pc:docMk/>
          <pc:sldMk cId="3696032961" sldId="1675"/>
        </pc:sldMkLst>
        <pc:spChg chg="mod">
          <ac:chgData name="Stuart Fain" userId="c71c60d1860bf71b" providerId="LiveId" clId="{A286657F-8A88-4F43-B140-F86AB1A97993}" dt="2024-08-18T01:59:13.233" v="498" actId="14100"/>
          <ac:spMkLst>
            <pc:docMk/>
            <pc:sldMk cId="3696032961" sldId="1675"/>
            <ac:spMk id="2" creationId="{00000000-0000-0000-0000-000000000000}"/>
          </ac:spMkLst>
        </pc:spChg>
        <pc:spChg chg="mod">
          <ac:chgData name="Stuart Fain" userId="c71c60d1860bf71b" providerId="LiveId" clId="{A286657F-8A88-4F43-B140-F86AB1A97993}" dt="2024-08-18T01:59:18.074" v="499" actId="14100"/>
          <ac:spMkLst>
            <pc:docMk/>
            <pc:sldMk cId="3696032961" sldId="1675"/>
            <ac:spMk id="3" creationId="{00000000-0000-0000-0000-000000000000}"/>
          </ac:spMkLst>
        </pc:spChg>
      </pc:sldChg>
      <pc:sldChg chg="modSp mod">
        <pc:chgData name="Stuart Fain" userId="c71c60d1860bf71b" providerId="LiveId" clId="{A286657F-8A88-4F43-B140-F86AB1A97993}" dt="2024-08-18T05:34:01.515" v="1343" actId="403"/>
        <pc:sldMkLst>
          <pc:docMk/>
          <pc:sldMk cId="1074165743" sldId="1697"/>
        </pc:sldMkLst>
        <pc:spChg chg="mod">
          <ac:chgData name="Stuart Fain" userId="c71c60d1860bf71b" providerId="LiveId" clId="{A286657F-8A88-4F43-B140-F86AB1A97993}" dt="2024-08-17T17:12:05.116" v="2"/>
          <ac:spMkLst>
            <pc:docMk/>
            <pc:sldMk cId="1074165743" sldId="1697"/>
            <ac:spMk id="2" creationId="{00000000-0000-0000-0000-000000000000}"/>
          </ac:spMkLst>
        </pc:spChg>
        <pc:spChg chg="mod">
          <ac:chgData name="Stuart Fain" userId="c71c60d1860bf71b" providerId="LiveId" clId="{A286657F-8A88-4F43-B140-F86AB1A97993}" dt="2024-08-18T05:34:01.515" v="1343" actId="403"/>
          <ac:spMkLst>
            <pc:docMk/>
            <pc:sldMk cId="1074165743" sldId="1697"/>
            <ac:spMk id="3" creationId="{00000000-0000-0000-0000-000000000000}"/>
          </ac:spMkLst>
        </pc:spChg>
      </pc:sldChg>
      <pc:sldChg chg="modSp mod">
        <pc:chgData name="Stuart Fain" userId="c71c60d1860bf71b" providerId="LiveId" clId="{A286657F-8A88-4F43-B140-F86AB1A97993}" dt="2024-08-18T02:03:47.196" v="521" actId="6549"/>
        <pc:sldMkLst>
          <pc:docMk/>
          <pc:sldMk cId="2707338693" sldId="1711"/>
        </pc:sldMkLst>
        <pc:spChg chg="mod">
          <ac:chgData name="Stuart Fain" userId="c71c60d1860bf71b" providerId="LiveId" clId="{A286657F-8A88-4F43-B140-F86AB1A97993}" dt="2024-08-18T02:03:16.760" v="500" actId="403"/>
          <ac:spMkLst>
            <pc:docMk/>
            <pc:sldMk cId="2707338693" sldId="1711"/>
            <ac:spMk id="2" creationId="{00000000-0000-0000-0000-000000000000}"/>
          </ac:spMkLst>
        </pc:spChg>
        <pc:spChg chg="mod">
          <ac:chgData name="Stuart Fain" userId="c71c60d1860bf71b" providerId="LiveId" clId="{A286657F-8A88-4F43-B140-F86AB1A97993}" dt="2024-08-18T02:03:47.196" v="521" actId="6549"/>
          <ac:spMkLst>
            <pc:docMk/>
            <pc:sldMk cId="2707338693" sldId="1711"/>
            <ac:spMk id="3" creationId="{00000000-0000-0000-0000-000000000000}"/>
          </ac:spMkLst>
        </pc:spChg>
      </pc:sldChg>
      <pc:sldChg chg="modSp">
        <pc:chgData name="Stuart Fain" userId="c71c60d1860bf71b" providerId="LiveId" clId="{A286657F-8A88-4F43-B140-F86AB1A97993}" dt="2024-08-17T17:12:05.116" v="2"/>
        <pc:sldMkLst>
          <pc:docMk/>
          <pc:sldMk cId="3798249106" sldId="1713"/>
        </pc:sldMkLst>
        <pc:spChg chg="mod">
          <ac:chgData name="Stuart Fain" userId="c71c60d1860bf71b" providerId="LiveId" clId="{A286657F-8A88-4F43-B140-F86AB1A97993}" dt="2024-08-17T17:12:05.116" v="2"/>
          <ac:spMkLst>
            <pc:docMk/>
            <pc:sldMk cId="3798249106" sldId="1713"/>
            <ac:spMk id="2" creationId="{00000000-0000-0000-0000-000000000000}"/>
          </ac:spMkLst>
        </pc:spChg>
        <pc:spChg chg="mod">
          <ac:chgData name="Stuart Fain" userId="c71c60d1860bf71b" providerId="LiveId" clId="{A286657F-8A88-4F43-B140-F86AB1A97993}" dt="2024-08-17T17:12:05.116" v="2"/>
          <ac:spMkLst>
            <pc:docMk/>
            <pc:sldMk cId="3798249106" sldId="1713"/>
            <ac:spMk id="3" creationId="{00000000-0000-0000-0000-000000000000}"/>
          </ac:spMkLst>
        </pc:spChg>
      </pc:sldChg>
      <pc:sldChg chg="modSp">
        <pc:chgData name="Stuart Fain" userId="c71c60d1860bf71b" providerId="LiveId" clId="{A286657F-8A88-4F43-B140-F86AB1A97993}" dt="2024-08-17T17:12:05.116" v="2"/>
        <pc:sldMkLst>
          <pc:docMk/>
          <pc:sldMk cId="1749656941" sldId="1714"/>
        </pc:sldMkLst>
        <pc:spChg chg="mod">
          <ac:chgData name="Stuart Fain" userId="c71c60d1860bf71b" providerId="LiveId" clId="{A286657F-8A88-4F43-B140-F86AB1A97993}" dt="2024-08-17T17:12:05.116" v="2"/>
          <ac:spMkLst>
            <pc:docMk/>
            <pc:sldMk cId="1749656941" sldId="1714"/>
            <ac:spMk id="2" creationId="{00000000-0000-0000-0000-000000000000}"/>
          </ac:spMkLst>
        </pc:spChg>
        <pc:spChg chg="mod">
          <ac:chgData name="Stuart Fain" userId="c71c60d1860bf71b" providerId="LiveId" clId="{A286657F-8A88-4F43-B140-F86AB1A97993}" dt="2024-08-17T17:12:05.116" v="2"/>
          <ac:spMkLst>
            <pc:docMk/>
            <pc:sldMk cId="1749656941" sldId="1714"/>
            <ac:spMk id="3" creationId="{00000000-0000-0000-0000-000000000000}"/>
          </ac:spMkLst>
        </pc:spChg>
      </pc:sldChg>
      <pc:sldChg chg="modSp del">
        <pc:chgData name="Stuart Fain" userId="c71c60d1860bf71b" providerId="LiveId" clId="{A286657F-8A88-4F43-B140-F86AB1A97993}" dt="2024-08-18T04:04:27.330" v="980" actId="47"/>
        <pc:sldMkLst>
          <pc:docMk/>
          <pc:sldMk cId="1381430433" sldId="1774"/>
        </pc:sldMkLst>
        <pc:spChg chg="mod">
          <ac:chgData name="Stuart Fain" userId="c71c60d1860bf71b" providerId="LiveId" clId="{A286657F-8A88-4F43-B140-F86AB1A97993}" dt="2024-08-17T17:12:05.116" v="2"/>
          <ac:spMkLst>
            <pc:docMk/>
            <pc:sldMk cId="1381430433" sldId="1774"/>
            <ac:spMk id="2" creationId="{00000000-0000-0000-0000-000000000000}"/>
          </ac:spMkLst>
        </pc:spChg>
        <pc:spChg chg="mod">
          <ac:chgData name="Stuart Fain" userId="c71c60d1860bf71b" providerId="LiveId" clId="{A286657F-8A88-4F43-B140-F86AB1A97993}" dt="2024-08-17T17:12:05.116" v="2"/>
          <ac:spMkLst>
            <pc:docMk/>
            <pc:sldMk cId="1381430433" sldId="1774"/>
            <ac:spMk id="3" creationId="{00000000-0000-0000-0000-000000000000}"/>
          </ac:spMkLst>
        </pc:spChg>
      </pc:sldChg>
      <pc:sldChg chg="modSp del">
        <pc:chgData name="Stuart Fain" userId="c71c60d1860bf71b" providerId="LiveId" clId="{A286657F-8A88-4F43-B140-F86AB1A97993}" dt="2024-08-18T04:04:28.666" v="982" actId="47"/>
        <pc:sldMkLst>
          <pc:docMk/>
          <pc:sldMk cId="2038890960" sldId="1775"/>
        </pc:sldMkLst>
        <pc:spChg chg="mod">
          <ac:chgData name="Stuart Fain" userId="c71c60d1860bf71b" providerId="LiveId" clId="{A286657F-8A88-4F43-B140-F86AB1A97993}" dt="2024-08-17T17:12:05.116" v="2"/>
          <ac:spMkLst>
            <pc:docMk/>
            <pc:sldMk cId="2038890960" sldId="1775"/>
            <ac:spMk id="2" creationId="{00000000-0000-0000-0000-000000000000}"/>
          </ac:spMkLst>
        </pc:spChg>
        <pc:spChg chg="mod">
          <ac:chgData name="Stuart Fain" userId="c71c60d1860bf71b" providerId="LiveId" clId="{A286657F-8A88-4F43-B140-F86AB1A97993}" dt="2024-08-17T17:12:05.116" v="2"/>
          <ac:spMkLst>
            <pc:docMk/>
            <pc:sldMk cId="2038890960" sldId="1775"/>
            <ac:spMk id="3" creationId="{00000000-0000-0000-0000-000000000000}"/>
          </ac:spMkLst>
        </pc:spChg>
      </pc:sldChg>
      <pc:sldChg chg="modSp del">
        <pc:chgData name="Stuart Fain" userId="c71c60d1860bf71b" providerId="LiveId" clId="{A286657F-8A88-4F43-B140-F86AB1A97993}" dt="2024-08-18T04:04:30.049" v="984" actId="47"/>
        <pc:sldMkLst>
          <pc:docMk/>
          <pc:sldMk cId="3180543673" sldId="1776"/>
        </pc:sldMkLst>
        <pc:spChg chg="mod">
          <ac:chgData name="Stuart Fain" userId="c71c60d1860bf71b" providerId="LiveId" clId="{A286657F-8A88-4F43-B140-F86AB1A97993}" dt="2024-08-17T17:12:05.116" v="2"/>
          <ac:spMkLst>
            <pc:docMk/>
            <pc:sldMk cId="3180543673" sldId="1776"/>
            <ac:spMk id="2" creationId="{00000000-0000-0000-0000-000000000000}"/>
          </ac:spMkLst>
        </pc:spChg>
        <pc:spChg chg="mod">
          <ac:chgData name="Stuart Fain" userId="c71c60d1860bf71b" providerId="LiveId" clId="{A286657F-8A88-4F43-B140-F86AB1A97993}" dt="2024-08-17T17:12:05.116" v="2"/>
          <ac:spMkLst>
            <pc:docMk/>
            <pc:sldMk cId="3180543673" sldId="1776"/>
            <ac:spMk id="3" creationId="{00000000-0000-0000-0000-000000000000}"/>
          </ac:spMkLst>
        </pc:spChg>
      </pc:sldChg>
      <pc:sldChg chg="modSp del">
        <pc:chgData name="Stuart Fain" userId="c71c60d1860bf71b" providerId="LiveId" clId="{A286657F-8A88-4F43-B140-F86AB1A97993}" dt="2024-08-18T04:04:30.959" v="986" actId="47"/>
        <pc:sldMkLst>
          <pc:docMk/>
          <pc:sldMk cId="3631793351" sldId="1777"/>
        </pc:sldMkLst>
        <pc:spChg chg="mod">
          <ac:chgData name="Stuart Fain" userId="c71c60d1860bf71b" providerId="LiveId" clId="{A286657F-8A88-4F43-B140-F86AB1A97993}" dt="2024-08-17T17:12:05.116" v="2"/>
          <ac:spMkLst>
            <pc:docMk/>
            <pc:sldMk cId="3631793351" sldId="1777"/>
            <ac:spMk id="2" creationId="{00000000-0000-0000-0000-000000000000}"/>
          </ac:spMkLst>
        </pc:spChg>
        <pc:spChg chg="mod">
          <ac:chgData name="Stuart Fain" userId="c71c60d1860bf71b" providerId="LiveId" clId="{A286657F-8A88-4F43-B140-F86AB1A97993}" dt="2024-08-17T17:12:05.116" v="2"/>
          <ac:spMkLst>
            <pc:docMk/>
            <pc:sldMk cId="3631793351" sldId="1777"/>
            <ac:spMk id="3" creationId="{00000000-0000-0000-0000-000000000000}"/>
          </ac:spMkLst>
        </pc:spChg>
      </pc:sldChg>
      <pc:sldChg chg="modSp del">
        <pc:chgData name="Stuart Fain" userId="c71c60d1860bf71b" providerId="LiveId" clId="{A286657F-8A88-4F43-B140-F86AB1A97993}" dt="2024-08-18T04:04:31.462" v="987" actId="47"/>
        <pc:sldMkLst>
          <pc:docMk/>
          <pc:sldMk cId="3871669300" sldId="1778"/>
        </pc:sldMkLst>
        <pc:spChg chg="mod">
          <ac:chgData name="Stuart Fain" userId="c71c60d1860bf71b" providerId="LiveId" clId="{A286657F-8A88-4F43-B140-F86AB1A97993}" dt="2024-08-17T17:12:05.116" v="2"/>
          <ac:spMkLst>
            <pc:docMk/>
            <pc:sldMk cId="3871669300" sldId="1778"/>
            <ac:spMk id="2" creationId="{00000000-0000-0000-0000-000000000000}"/>
          </ac:spMkLst>
        </pc:spChg>
        <pc:spChg chg="mod">
          <ac:chgData name="Stuart Fain" userId="c71c60d1860bf71b" providerId="LiveId" clId="{A286657F-8A88-4F43-B140-F86AB1A97993}" dt="2024-08-17T17:12:05.116" v="2"/>
          <ac:spMkLst>
            <pc:docMk/>
            <pc:sldMk cId="3871669300" sldId="1778"/>
            <ac:spMk id="3" creationId="{00000000-0000-0000-0000-000000000000}"/>
          </ac:spMkLst>
        </pc:spChg>
      </pc:sldChg>
      <pc:sldChg chg="modSp del">
        <pc:chgData name="Stuart Fain" userId="c71c60d1860bf71b" providerId="LiveId" clId="{A286657F-8A88-4F43-B140-F86AB1A97993}" dt="2024-08-18T04:04:31.886" v="988" actId="47"/>
        <pc:sldMkLst>
          <pc:docMk/>
          <pc:sldMk cId="303293225" sldId="1779"/>
        </pc:sldMkLst>
        <pc:spChg chg="mod">
          <ac:chgData name="Stuart Fain" userId="c71c60d1860bf71b" providerId="LiveId" clId="{A286657F-8A88-4F43-B140-F86AB1A97993}" dt="2024-08-17T17:12:05.116" v="2"/>
          <ac:spMkLst>
            <pc:docMk/>
            <pc:sldMk cId="303293225" sldId="1779"/>
            <ac:spMk id="2" creationId="{00000000-0000-0000-0000-000000000000}"/>
          </ac:spMkLst>
        </pc:spChg>
        <pc:spChg chg="mod">
          <ac:chgData name="Stuart Fain" userId="c71c60d1860bf71b" providerId="LiveId" clId="{A286657F-8A88-4F43-B140-F86AB1A97993}" dt="2024-08-17T17:12:05.116" v="2"/>
          <ac:spMkLst>
            <pc:docMk/>
            <pc:sldMk cId="303293225" sldId="1779"/>
            <ac:spMk id="3" creationId="{00000000-0000-0000-0000-000000000000}"/>
          </ac:spMkLst>
        </pc:spChg>
      </pc:sldChg>
      <pc:sldChg chg="modSp del">
        <pc:chgData name="Stuart Fain" userId="c71c60d1860bf71b" providerId="LiveId" clId="{A286657F-8A88-4F43-B140-F86AB1A97993}" dt="2024-08-18T04:04:32.435" v="989" actId="47"/>
        <pc:sldMkLst>
          <pc:docMk/>
          <pc:sldMk cId="1335476669" sldId="1780"/>
        </pc:sldMkLst>
        <pc:spChg chg="mod">
          <ac:chgData name="Stuart Fain" userId="c71c60d1860bf71b" providerId="LiveId" clId="{A286657F-8A88-4F43-B140-F86AB1A97993}" dt="2024-08-17T17:12:05.116" v="2"/>
          <ac:spMkLst>
            <pc:docMk/>
            <pc:sldMk cId="1335476669" sldId="1780"/>
            <ac:spMk id="2" creationId="{00000000-0000-0000-0000-000000000000}"/>
          </ac:spMkLst>
        </pc:spChg>
        <pc:spChg chg="mod">
          <ac:chgData name="Stuart Fain" userId="c71c60d1860bf71b" providerId="LiveId" clId="{A286657F-8A88-4F43-B140-F86AB1A97993}" dt="2024-08-17T17:12:05.116" v="2"/>
          <ac:spMkLst>
            <pc:docMk/>
            <pc:sldMk cId="1335476669" sldId="1780"/>
            <ac:spMk id="3" creationId="{00000000-0000-0000-0000-000000000000}"/>
          </ac:spMkLst>
        </pc:spChg>
      </pc:sldChg>
      <pc:sldChg chg="modSp del">
        <pc:chgData name="Stuart Fain" userId="c71c60d1860bf71b" providerId="LiveId" clId="{A286657F-8A88-4F43-B140-F86AB1A97993}" dt="2024-08-18T04:04:33.065" v="990" actId="47"/>
        <pc:sldMkLst>
          <pc:docMk/>
          <pc:sldMk cId="1415640021" sldId="1781"/>
        </pc:sldMkLst>
        <pc:spChg chg="mod">
          <ac:chgData name="Stuart Fain" userId="c71c60d1860bf71b" providerId="LiveId" clId="{A286657F-8A88-4F43-B140-F86AB1A97993}" dt="2024-08-17T17:12:05.116" v="2"/>
          <ac:spMkLst>
            <pc:docMk/>
            <pc:sldMk cId="1415640021" sldId="1781"/>
            <ac:spMk id="2" creationId="{00000000-0000-0000-0000-000000000000}"/>
          </ac:spMkLst>
        </pc:spChg>
        <pc:spChg chg="mod">
          <ac:chgData name="Stuart Fain" userId="c71c60d1860bf71b" providerId="LiveId" clId="{A286657F-8A88-4F43-B140-F86AB1A97993}" dt="2024-08-17T17:12:05.116" v="2"/>
          <ac:spMkLst>
            <pc:docMk/>
            <pc:sldMk cId="1415640021" sldId="1781"/>
            <ac:spMk id="3" creationId="{00000000-0000-0000-0000-000000000000}"/>
          </ac:spMkLst>
        </pc:spChg>
      </pc:sldChg>
      <pc:sldChg chg="modSp del">
        <pc:chgData name="Stuart Fain" userId="c71c60d1860bf71b" providerId="LiveId" clId="{A286657F-8A88-4F43-B140-F86AB1A97993}" dt="2024-08-18T04:04:34.368" v="992" actId="47"/>
        <pc:sldMkLst>
          <pc:docMk/>
          <pc:sldMk cId="1996126284" sldId="1782"/>
        </pc:sldMkLst>
        <pc:spChg chg="mod">
          <ac:chgData name="Stuart Fain" userId="c71c60d1860bf71b" providerId="LiveId" clId="{A286657F-8A88-4F43-B140-F86AB1A97993}" dt="2024-08-17T17:12:05.116" v="2"/>
          <ac:spMkLst>
            <pc:docMk/>
            <pc:sldMk cId="1996126284" sldId="1782"/>
            <ac:spMk id="2" creationId="{00000000-0000-0000-0000-000000000000}"/>
          </ac:spMkLst>
        </pc:spChg>
        <pc:spChg chg="mod">
          <ac:chgData name="Stuart Fain" userId="c71c60d1860bf71b" providerId="LiveId" clId="{A286657F-8A88-4F43-B140-F86AB1A97993}" dt="2024-08-17T17:12:05.116" v="2"/>
          <ac:spMkLst>
            <pc:docMk/>
            <pc:sldMk cId="1996126284" sldId="1782"/>
            <ac:spMk id="3" creationId="{00000000-0000-0000-0000-000000000000}"/>
          </ac:spMkLst>
        </pc:spChg>
      </pc:sldChg>
      <pc:sldChg chg="modSp del">
        <pc:chgData name="Stuart Fain" userId="c71c60d1860bf71b" providerId="LiveId" clId="{A286657F-8A88-4F43-B140-F86AB1A97993}" dt="2024-08-18T04:04:34.997" v="993" actId="47"/>
        <pc:sldMkLst>
          <pc:docMk/>
          <pc:sldMk cId="2788809327" sldId="1783"/>
        </pc:sldMkLst>
        <pc:spChg chg="mod">
          <ac:chgData name="Stuart Fain" userId="c71c60d1860bf71b" providerId="LiveId" clId="{A286657F-8A88-4F43-B140-F86AB1A97993}" dt="2024-08-17T17:12:05.116" v="2"/>
          <ac:spMkLst>
            <pc:docMk/>
            <pc:sldMk cId="2788809327" sldId="1783"/>
            <ac:spMk id="2" creationId="{00000000-0000-0000-0000-000000000000}"/>
          </ac:spMkLst>
        </pc:spChg>
        <pc:spChg chg="mod">
          <ac:chgData name="Stuart Fain" userId="c71c60d1860bf71b" providerId="LiveId" clId="{A286657F-8A88-4F43-B140-F86AB1A97993}" dt="2024-08-17T17:12:05.116" v="2"/>
          <ac:spMkLst>
            <pc:docMk/>
            <pc:sldMk cId="2788809327" sldId="1783"/>
            <ac:spMk id="3" creationId="{00000000-0000-0000-0000-000000000000}"/>
          </ac:spMkLst>
        </pc:spChg>
      </pc:sldChg>
      <pc:sldChg chg="modSp del">
        <pc:chgData name="Stuart Fain" userId="c71c60d1860bf71b" providerId="LiveId" clId="{A286657F-8A88-4F43-B140-F86AB1A97993}" dt="2024-08-18T04:04:36.663" v="994" actId="47"/>
        <pc:sldMkLst>
          <pc:docMk/>
          <pc:sldMk cId="34525005" sldId="1784"/>
        </pc:sldMkLst>
        <pc:spChg chg="mod">
          <ac:chgData name="Stuart Fain" userId="c71c60d1860bf71b" providerId="LiveId" clId="{A286657F-8A88-4F43-B140-F86AB1A97993}" dt="2024-08-17T17:12:05.116" v="2"/>
          <ac:spMkLst>
            <pc:docMk/>
            <pc:sldMk cId="34525005" sldId="1784"/>
            <ac:spMk id="2" creationId="{00000000-0000-0000-0000-000000000000}"/>
          </ac:spMkLst>
        </pc:spChg>
        <pc:spChg chg="mod">
          <ac:chgData name="Stuart Fain" userId="c71c60d1860bf71b" providerId="LiveId" clId="{A286657F-8A88-4F43-B140-F86AB1A97993}" dt="2024-08-17T17:12:05.116" v="2"/>
          <ac:spMkLst>
            <pc:docMk/>
            <pc:sldMk cId="34525005" sldId="1784"/>
            <ac:spMk id="3" creationId="{00000000-0000-0000-0000-000000000000}"/>
          </ac:spMkLst>
        </pc:spChg>
      </pc:sldChg>
      <pc:sldChg chg="modSp del modNotes">
        <pc:chgData name="Stuart Fain" userId="c71c60d1860bf71b" providerId="LiveId" clId="{A286657F-8A88-4F43-B140-F86AB1A97993}" dt="2024-08-18T04:04:42.727" v="1003" actId="47"/>
        <pc:sldMkLst>
          <pc:docMk/>
          <pc:sldMk cId="1141127025" sldId="1807"/>
        </pc:sldMkLst>
        <pc:spChg chg="mod">
          <ac:chgData name="Stuart Fain" userId="c71c60d1860bf71b" providerId="LiveId" clId="{A286657F-8A88-4F43-B140-F86AB1A97993}" dt="2024-08-17T17:12:05.116" v="2"/>
          <ac:spMkLst>
            <pc:docMk/>
            <pc:sldMk cId="1141127025" sldId="1807"/>
            <ac:spMk id="44033" creationId="{00000000-0000-0000-0000-000000000000}"/>
          </ac:spMkLst>
        </pc:spChg>
        <pc:picChg chg="mod">
          <ac:chgData name="Stuart Fain" userId="c71c60d1860bf71b" providerId="LiveId" clId="{A286657F-8A88-4F43-B140-F86AB1A97993}" dt="2024-08-17T17:12:05.116" v="2"/>
          <ac:picMkLst>
            <pc:docMk/>
            <pc:sldMk cId="1141127025" sldId="1807"/>
            <ac:picMk id="1027" creationId="{00000000-0000-0000-0000-000000000000}"/>
          </ac:picMkLst>
        </pc:picChg>
      </pc:sldChg>
      <pc:sldChg chg="modSp del modNotes">
        <pc:chgData name="Stuart Fain" userId="c71c60d1860bf71b" providerId="LiveId" clId="{A286657F-8A88-4F43-B140-F86AB1A97993}" dt="2024-08-18T04:04:43.355" v="1004" actId="47"/>
        <pc:sldMkLst>
          <pc:docMk/>
          <pc:sldMk cId="1977940542" sldId="1808"/>
        </pc:sldMkLst>
        <pc:spChg chg="mod">
          <ac:chgData name="Stuart Fain" userId="c71c60d1860bf71b" providerId="LiveId" clId="{A286657F-8A88-4F43-B140-F86AB1A97993}" dt="2024-08-17T17:12:05.116" v="2"/>
          <ac:spMkLst>
            <pc:docMk/>
            <pc:sldMk cId="1977940542" sldId="1808"/>
            <ac:spMk id="52225" creationId="{00000000-0000-0000-0000-000000000000}"/>
          </ac:spMkLst>
        </pc:spChg>
        <pc:spChg chg="mod">
          <ac:chgData name="Stuart Fain" userId="c71c60d1860bf71b" providerId="LiveId" clId="{A286657F-8A88-4F43-B140-F86AB1A97993}" dt="2024-08-17T17:12:05.116" v="2"/>
          <ac:spMkLst>
            <pc:docMk/>
            <pc:sldMk cId="1977940542" sldId="1808"/>
            <ac:spMk id="52226" creationId="{00000000-0000-0000-0000-000000000000}"/>
          </ac:spMkLst>
        </pc:spChg>
        <pc:picChg chg="mod">
          <ac:chgData name="Stuart Fain" userId="c71c60d1860bf71b" providerId="LiveId" clId="{A286657F-8A88-4F43-B140-F86AB1A97993}" dt="2024-08-17T17:12:05.116" v="2"/>
          <ac:picMkLst>
            <pc:docMk/>
            <pc:sldMk cId="1977940542" sldId="1808"/>
            <ac:picMk id="52227" creationId="{00000000-0000-0000-0000-000000000000}"/>
          </ac:picMkLst>
        </pc:picChg>
      </pc:sldChg>
      <pc:sldChg chg="modSp del modNotes">
        <pc:chgData name="Stuart Fain" userId="c71c60d1860bf71b" providerId="LiveId" clId="{A286657F-8A88-4F43-B140-F86AB1A97993}" dt="2024-08-18T04:04:43.936" v="1005" actId="47"/>
        <pc:sldMkLst>
          <pc:docMk/>
          <pc:sldMk cId="1480534393" sldId="1809"/>
        </pc:sldMkLst>
        <pc:spChg chg="mod">
          <ac:chgData name="Stuart Fain" userId="c71c60d1860bf71b" providerId="LiveId" clId="{A286657F-8A88-4F43-B140-F86AB1A97993}" dt="2024-08-17T17:12:05.116" v="2"/>
          <ac:spMkLst>
            <pc:docMk/>
            <pc:sldMk cId="1480534393" sldId="1809"/>
            <ac:spMk id="53249" creationId="{00000000-0000-0000-0000-000000000000}"/>
          </ac:spMkLst>
        </pc:spChg>
        <pc:spChg chg="mod">
          <ac:chgData name="Stuart Fain" userId="c71c60d1860bf71b" providerId="LiveId" clId="{A286657F-8A88-4F43-B140-F86AB1A97993}" dt="2024-08-17T17:12:05.116" v="2"/>
          <ac:spMkLst>
            <pc:docMk/>
            <pc:sldMk cId="1480534393" sldId="1809"/>
            <ac:spMk id="53250" creationId="{00000000-0000-0000-0000-000000000000}"/>
          </ac:spMkLst>
        </pc:spChg>
        <pc:picChg chg="mod">
          <ac:chgData name="Stuart Fain" userId="c71c60d1860bf71b" providerId="LiveId" clId="{A286657F-8A88-4F43-B140-F86AB1A97993}" dt="2024-08-17T17:12:05.116" v="2"/>
          <ac:picMkLst>
            <pc:docMk/>
            <pc:sldMk cId="1480534393" sldId="1809"/>
            <ac:picMk id="53251" creationId="{00000000-0000-0000-0000-000000000000}"/>
          </ac:picMkLst>
        </pc:picChg>
      </pc:sldChg>
      <pc:sldChg chg="modSp del modNotes">
        <pc:chgData name="Stuart Fain" userId="c71c60d1860bf71b" providerId="LiveId" clId="{A286657F-8A88-4F43-B140-F86AB1A97993}" dt="2024-08-18T04:04:44.533" v="1006" actId="47"/>
        <pc:sldMkLst>
          <pc:docMk/>
          <pc:sldMk cId="624816436" sldId="1810"/>
        </pc:sldMkLst>
        <pc:spChg chg="mod">
          <ac:chgData name="Stuart Fain" userId="c71c60d1860bf71b" providerId="LiveId" clId="{A286657F-8A88-4F43-B140-F86AB1A97993}" dt="2024-08-17T17:12:05.116" v="2"/>
          <ac:spMkLst>
            <pc:docMk/>
            <pc:sldMk cId="624816436" sldId="1810"/>
            <ac:spMk id="54273" creationId="{00000000-0000-0000-0000-000000000000}"/>
          </ac:spMkLst>
        </pc:spChg>
        <pc:spChg chg="mod">
          <ac:chgData name="Stuart Fain" userId="c71c60d1860bf71b" providerId="LiveId" clId="{A286657F-8A88-4F43-B140-F86AB1A97993}" dt="2024-08-17T17:12:05.116" v="2"/>
          <ac:spMkLst>
            <pc:docMk/>
            <pc:sldMk cId="624816436" sldId="1810"/>
            <ac:spMk id="54274" creationId="{00000000-0000-0000-0000-000000000000}"/>
          </ac:spMkLst>
        </pc:spChg>
        <pc:picChg chg="mod">
          <ac:chgData name="Stuart Fain" userId="c71c60d1860bf71b" providerId="LiveId" clId="{A286657F-8A88-4F43-B140-F86AB1A97993}" dt="2024-08-17T17:12:05.116" v="2"/>
          <ac:picMkLst>
            <pc:docMk/>
            <pc:sldMk cId="624816436" sldId="1810"/>
            <ac:picMk id="54275" creationId="{00000000-0000-0000-0000-000000000000}"/>
          </ac:picMkLst>
        </pc:picChg>
      </pc:sldChg>
      <pc:sldChg chg="modSp del modNotes">
        <pc:chgData name="Stuart Fain" userId="c71c60d1860bf71b" providerId="LiveId" clId="{A286657F-8A88-4F43-B140-F86AB1A97993}" dt="2024-08-18T04:04:45.083" v="1007" actId="47"/>
        <pc:sldMkLst>
          <pc:docMk/>
          <pc:sldMk cId="2899176007" sldId="1811"/>
        </pc:sldMkLst>
        <pc:spChg chg="mod">
          <ac:chgData name="Stuart Fain" userId="c71c60d1860bf71b" providerId="LiveId" clId="{A286657F-8A88-4F43-B140-F86AB1A97993}" dt="2024-08-17T17:12:05.116" v="2"/>
          <ac:spMkLst>
            <pc:docMk/>
            <pc:sldMk cId="2899176007" sldId="1811"/>
            <ac:spMk id="55297" creationId="{00000000-0000-0000-0000-000000000000}"/>
          </ac:spMkLst>
        </pc:spChg>
        <pc:spChg chg="mod">
          <ac:chgData name="Stuart Fain" userId="c71c60d1860bf71b" providerId="LiveId" clId="{A286657F-8A88-4F43-B140-F86AB1A97993}" dt="2024-08-17T17:12:05.116" v="2"/>
          <ac:spMkLst>
            <pc:docMk/>
            <pc:sldMk cId="2899176007" sldId="1811"/>
            <ac:spMk id="55298" creationId="{00000000-0000-0000-0000-000000000000}"/>
          </ac:spMkLst>
        </pc:spChg>
        <pc:picChg chg="mod">
          <ac:chgData name="Stuart Fain" userId="c71c60d1860bf71b" providerId="LiveId" clId="{A286657F-8A88-4F43-B140-F86AB1A97993}" dt="2024-08-17T17:12:05.116" v="2"/>
          <ac:picMkLst>
            <pc:docMk/>
            <pc:sldMk cId="2899176007" sldId="1811"/>
            <ac:picMk id="55299" creationId="{00000000-0000-0000-0000-000000000000}"/>
          </ac:picMkLst>
        </pc:picChg>
      </pc:sldChg>
      <pc:sldChg chg="modSp del modNotes">
        <pc:chgData name="Stuart Fain" userId="c71c60d1860bf71b" providerId="LiveId" clId="{A286657F-8A88-4F43-B140-F86AB1A97993}" dt="2024-08-18T04:04:45.948" v="1008" actId="47"/>
        <pc:sldMkLst>
          <pc:docMk/>
          <pc:sldMk cId="2577079328" sldId="1812"/>
        </pc:sldMkLst>
        <pc:spChg chg="mod">
          <ac:chgData name="Stuart Fain" userId="c71c60d1860bf71b" providerId="LiveId" clId="{A286657F-8A88-4F43-B140-F86AB1A97993}" dt="2024-08-17T17:12:05.116" v="2"/>
          <ac:spMkLst>
            <pc:docMk/>
            <pc:sldMk cId="2577079328" sldId="1812"/>
            <ac:spMk id="56321" creationId="{00000000-0000-0000-0000-000000000000}"/>
          </ac:spMkLst>
        </pc:spChg>
        <pc:spChg chg="mod">
          <ac:chgData name="Stuart Fain" userId="c71c60d1860bf71b" providerId="LiveId" clId="{A286657F-8A88-4F43-B140-F86AB1A97993}" dt="2024-08-17T17:12:05.116" v="2"/>
          <ac:spMkLst>
            <pc:docMk/>
            <pc:sldMk cId="2577079328" sldId="1812"/>
            <ac:spMk id="56322" creationId="{00000000-0000-0000-0000-000000000000}"/>
          </ac:spMkLst>
        </pc:spChg>
        <pc:picChg chg="mod">
          <ac:chgData name="Stuart Fain" userId="c71c60d1860bf71b" providerId="LiveId" clId="{A286657F-8A88-4F43-B140-F86AB1A97993}" dt="2024-08-17T17:12:05.116" v="2"/>
          <ac:picMkLst>
            <pc:docMk/>
            <pc:sldMk cId="2577079328" sldId="1812"/>
            <ac:picMk id="56323" creationId="{00000000-0000-0000-0000-000000000000}"/>
          </ac:picMkLst>
        </pc:picChg>
        <pc:picChg chg="mod">
          <ac:chgData name="Stuart Fain" userId="c71c60d1860bf71b" providerId="LiveId" clId="{A286657F-8A88-4F43-B140-F86AB1A97993}" dt="2024-08-17T17:12:05.116" v="2"/>
          <ac:picMkLst>
            <pc:docMk/>
            <pc:sldMk cId="2577079328" sldId="1812"/>
            <ac:picMk id="56324" creationId="{00000000-0000-0000-0000-000000000000}"/>
          </ac:picMkLst>
        </pc:picChg>
      </pc:sldChg>
      <pc:sldChg chg="modSp mod">
        <pc:chgData name="Stuart Fain" userId="c71c60d1860bf71b" providerId="LiveId" clId="{A286657F-8A88-4F43-B140-F86AB1A97993}" dt="2024-08-18T05:35:39.302" v="1362" actId="20577"/>
        <pc:sldMkLst>
          <pc:docMk/>
          <pc:sldMk cId="1499467021" sldId="1818"/>
        </pc:sldMkLst>
        <pc:spChg chg="mod">
          <ac:chgData name="Stuart Fain" userId="c71c60d1860bf71b" providerId="LiveId" clId="{A286657F-8A88-4F43-B140-F86AB1A97993}" dt="2024-08-17T17:12:05.116" v="2"/>
          <ac:spMkLst>
            <pc:docMk/>
            <pc:sldMk cId="1499467021" sldId="1818"/>
            <ac:spMk id="2" creationId="{00000000-0000-0000-0000-000000000000}"/>
          </ac:spMkLst>
        </pc:spChg>
        <pc:spChg chg="mod">
          <ac:chgData name="Stuart Fain" userId="c71c60d1860bf71b" providerId="LiveId" clId="{A286657F-8A88-4F43-B140-F86AB1A97993}" dt="2024-08-18T05:35:39.302" v="1362" actId="20577"/>
          <ac:spMkLst>
            <pc:docMk/>
            <pc:sldMk cId="1499467021" sldId="1818"/>
            <ac:spMk id="3" creationId="{00000000-0000-0000-0000-000000000000}"/>
          </ac:spMkLst>
        </pc:spChg>
      </pc:sldChg>
      <pc:sldChg chg="modSp mod">
        <pc:chgData name="Stuart Fain" userId="c71c60d1860bf71b" providerId="LiveId" clId="{A286657F-8A88-4F43-B140-F86AB1A97993}" dt="2024-08-18T05:35:52.724" v="1364" actId="14100"/>
        <pc:sldMkLst>
          <pc:docMk/>
          <pc:sldMk cId="569551810" sldId="1819"/>
        </pc:sldMkLst>
        <pc:spChg chg="mod">
          <ac:chgData name="Stuart Fain" userId="c71c60d1860bf71b" providerId="LiveId" clId="{A286657F-8A88-4F43-B140-F86AB1A97993}" dt="2024-08-17T17:12:05.116" v="2"/>
          <ac:spMkLst>
            <pc:docMk/>
            <pc:sldMk cId="569551810" sldId="1819"/>
            <ac:spMk id="2" creationId="{00000000-0000-0000-0000-000000000000}"/>
          </ac:spMkLst>
        </pc:spChg>
        <pc:spChg chg="mod">
          <ac:chgData name="Stuart Fain" userId="c71c60d1860bf71b" providerId="LiveId" clId="{A286657F-8A88-4F43-B140-F86AB1A97993}" dt="2024-08-18T05:35:52.724" v="1364" actId="14100"/>
          <ac:spMkLst>
            <pc:docMk/>
            <pc:sldMk cId="569551810" sldId="1819"/>
            <ac:spMk id="3" creationId="{00000000-0000-0000-0000-000000000000}"/>
          </ac:spMkLst>
        </pc:spChg>
      </pc:sldChg>
      <pc:sldChg chg="modSp mod">
        <pc:chgData name="Stuart Fain" userId="c71c60d1860bf71b" providerId="LiveId" clId="{A286657F-8A88-4F43-B140-F86AB1A97993}" dt="2024-08-18T05:38:09.066" v="1389" actId="14100"/>
        <pc:sldMkLst>
          <pc:docMk/>
          <pc:sldMk cId="2850904910" sldId="1820"/>
        </pc:sldMkLst>
        <pc:spChg chg="mod">
          <ac:chgData name="Stuart Fain" userId="c71c60d1860bf71b" providerId="LiveId" clId="{A286657F-8A88-4F43-B140-F86AB1A97993}" dt="2024-08-17T17:12:05.116" v="2"/>
          <ac:spMkLst>
            <pc:docMk/>
            <pc:sldMk cId="2850904910" sldId="1820"/>
            <ac:spMk id="2" creationId="{00000000-0000-0000-0000-000000000000}"/>
          </ac:spMkLst>
        </pc:spChg>
        <pc:spChg chg="mod">
          <ac:chgData name="Stuart Fain" userId="c71c60d1860bf71b" providerId="LiveId" clId="{A286657F-8A88-4F43-B140-F86AB1A97993}" dt="2024-08-18T05:38:09.066" v="1389" actId="14100"/>
          <ac:spMkLst>
            <pc:docMk/>
            <pc:sldMk cId="2850904910" sldId="1820"/>
            <ac:spMk id="3" creationId="{00000000-0000-0000-0000-000000000000}"/>
          </ac:spMkLst>
        </pc:spChg>
      </pc:sldChg>
      <pc:sldChg chg="modSp mod">
        <pc:chgData name="Stuart Fain" userId="c71c60d1860bf71b" providerId="LiveId" clId="{A286657F-8A88-4F43-B140-F86AB1A97993}" dt="2024-08-18T05:38:53.474" v="1392" actId="21"/>
        <pc:sldMkLst>
          <pc:docMk/>
          <pc:sldMk cId="2449996274" sldId="1821"/>
        </pc:sldMkLst>
        <pc:spChg chg="mod">
          <ac:chgData name="Stuart Fain" userId="c71c60d1860bf71b" providerId="LiveId" clId="{A286657F-8A88-4F43-B140-F86AB1A97993}" dt="2024-08-17T17:12:05.116" v="2"/>
          <ac:spMkLst>
            <pc:docMk/>
            <pc:sldMk cId="2449996274" sldId="1821"/>
            <ac:spMk id="2" creationId="{00000000-0000-0000-0000-000000000000}"/>
          </ac:spMkLst>
        </pc:spChg>
        <pc:spChg chg="mod">
          <ac:chgData name="Stuart Fain" userId="c71c60d1860bf71b" providerId="LiveId" clId="{A286657F-8A88-4F43-B140-F86AB1A97993}" dt="2024-08-18T05:38:53.474" v="1392" actId="21"/>
          <ac:spMkLst>
            <pc:docMk/>
            <pc:sldMk cId="2449996274" sldId="1821"/>
            <ac:spMk id="3" creationId="{00000000-0000-0000-0000-000000000000}"/>
          </ac:spMkLst>
        </pc:spChg>
      </pc:sldChg>
      <pc:sldChg chg="modSp mod">
        <pc:chgData name="Stuart Fain" userId="c71c60d1860bf71b" providerId="LiveId" clId="{A286657F-8A88-4F43-B140-F86AB1A97993}" dt="2024-08-18T05:41:36.195" v="1419" actId="14100"/>
        <pc:sldMkLst>
          <pc:docMk/>
          <pc:sldMk cId="1355506786" sldId="1822"/>
        </pc:sldMkLst>
        <pc:spChg chg="mod">
          <ac:chgData name="Stuart Fain" userId="c71c60d1860bf71b" providerId="LiveId" clId="{A286657F-8A88-4F43-B140-F86AB1A97993}" dt="2024-08-17T17:12:05.116" v="2"/>
          <ac:spMkLst>
            <pc:docMk/>
            <pc:sldMk cId="1355506786" sldId="1822"/>
            <ac:spMk id="2" creationId="{00000000-0000-0000-0000-000000000000}"/>
          </ac:spMkLst>
        </pc:spChg>
        <pc:spChg chg="mod">
          <ac:chgData name="Stuart Fain" userId="c71c60d1860bf71b" providerId="LiveId" clId="{A286657F-8A88-4F43-B140-F86AB1A97993}" dt="2024-08-18T05:41:36.195" v="1419" actId="14100"/>
          <ac:spMkLst>
            <pc:docMk/>
            <pc:sldMk cId="1355506786" sldId="1822"/>
            <ac:spMk id="3" creationId="{00000000-0000-0000-0000-000000000000}"/>
          </ac:spMkLst>
        </pc:spChg>
      </pc:sldChg>
      <pc:sldChg chg="modSp mod">
        <pc:chgData name="Stuart Fain" userId="c71c60d1860bf71b" providerId="LiveId" clId="{A286657F-8A88-4F43-B140-F86AB1A97993}" dt="2024-08-18T05:49:16.973" v="1543" actId="403"/>
        <pc:sldMkLst>
          <pc:docMk/>
          <pc:sldMk cId="804249593" sldId="1824"/>
        </pc:sldMkLst>
        <pc:spChg chg="mod">
          <ac:chgData name="Stuart Fain" userId="c71c60d1860bf71b" providerId="LiveId" clId="{A286657F-8A88-4F43-B140-F86AB1A97993}" dt="2024-08-17T17:12:05.116" v="2"/>
          <ac:spMkLst>
            <pc:docMk/>
            <pc:sldMk cId="804249593" sldId="1824"/>
            <ac:spMk id="2" creationId="{00000000-0000-0000-0000-000000000000}"/>
          </ac:spMkLst>
        </pc:spChg>
        <pc:spChg chg="mod">
          <ac:chgData name="Stuart Fain" userId="c71c60d1860bf71b" providerId="LiveId" clId="{A286657F-8A88-4F43-B140-F86AB1A97993}" dt="2024-08-18T05:49:16.973" v="1543" actId="403"/>
          <ac:spMkLst>
            <pc:docMk/>
            <pc:sldMk cId="804249593" sldId="1824"/>
            <ac:spMk id="3" creationId="{00000000-0000-0000-0000-000000000000}"/>
          </ac:spMkLst>
        </pc:spChg>
      </pc:sldChg>
      <pc:sldChg chg="modSp mod">
        <pc:chgData name="Stuart Fain" userId="c71c60d1860bf71b" providerId="LiveId" clId="{A286657F-8A88-4F43-B140-F86AB1A97993}" dt="2024-08-18T05:49:33.509" v="1549" actId="403"/>
        <pc:sldMkLst>
          <pc:docMk/>
          <pc:sldMk cId="3798484023" sldId="1825"/>
        </pc:sldMkLst>
        <pc:spChg chg="mod">
          <ac:chgData name="Stuart Fain" userId="c71c60d1860bf71b" providerId="LiveId" clId="{A286657F-8A88-4F43-B140-F86AB1A97993}" dt="2024-08-17T17:12:05.116" v="2"/>
          <ac:spMkLst>
            <pc:docMk/>
            <pc:sldMk cId="3798484023" sldId="1825"/>
            <ac:spMk id="2" creationId="{00000000-0000-0000-0000-000000000000}"/>
          </ac:spMkLst>
        </pc:spChg>
        <pc:spChg chg="mod">
          <ac:chgData name="Stuart Fain" userId="c71c60d1860bf71b" providerId="LiveId" clId="{A286657F-8A88-4F43-B140-F86AB1A97993}" dt="2024-08-18T05:49:33.509" v="1549" actId="403"/>
          <ac:spMkLst>
            <pc:docMk/>
            <pc:sldMk cId="3798484023" sldId="1825"/>
            <ac:spMk id="3" creationId="{00000000-0000-0000-0000-000000000000}"/>
          </ac:spMkLst>
        </pc:spChg>
      </pc:sldChg>
      <pc:sldChg chg="add">
        <pc:chgData name="Stuart Fain" userId="c71c60d1860bf71b" providerId="LiveId" clId="{A286657F-8A88-4F43-B140-F86AB1A97993}" dt="2024-08-18T01:45:41.157" v="459"/>
        <pc:sldMkLst>
          <pc:docMk/>
          <pc:sldMk cId="1716016197" sldId="1857"/>
        </pc:sldMkLst>
      </pc:sldChg>
      <pc:sldChg chg="modSp del mod">
        <pc:chgData name="Stuart Fain" userId="c71c60d1860bf71b" providerId="LiveId" clId="{A286657F-8A88-4F43-B140-F86AB1A97993}" dt="2024-08-18T01:45:35.560" v="458" actId="2696"/>
        <pc:sldMkLst>
          <pc:docMk/>
          <pc:sldMk cId="4086266688" sldId="1857"/>
        </pc:sldMkLst>
        <pc:spChg chg="mod">
          <ac:chgData name="Stuart Fain" userId="c71c60d1860bf71b" providerId="LiveId" clId="{A286657F-8A88-4F43-B140-F86AB1A97993}" dt="2024-08-18T01:44:54.927" v="450" actId="20577"/>
          <ac:spMkLst>
            <pc:docMk/>
            <pc:sldMk cId="4086266688" sldId="1857"/>
            <ac:spMk id="2" creationId="{00000000-0000-0000-0000-000000000000}"/>
          </ac:spMkLst>
        </pc:spChg>
        <pc:spChg chg="mod">
          <ac:chgData name="Stuart Fain" userId="c71c60d1860bf71b" providerId="LiveId" clId="{A286657F-8A88-4F43-B140-F86AB1A97993}" dt="2024-08-18T01:45:04.651" v="453" actId="14100"/>
          <ac:spMkLst>
            <pc:docMk/>
            <pc:sldMk cId="4086266688" sldId="1857"/>
            <ac:spMk id="3" creationId="{00000000-0000-0000-0000-000000000000}"/>
          </ac:spMkLst>
        </pc:spChg>
      </pc:sldChg>
      <pc:sldChg chg="modSp mod">
        <pc:chgData name="Stuart Fain" userId="c71c60d1860bf71b" providerId="LiveId" clId="{A286657F-8A88-4F43-B140-F86AB1A97993}" dt="2024-08-17T17:39:44.090" v="140" actId="14100"/>
        <pc:sldMkLst>
          <pc:docMk/>
          <pc:sldMk cId="3867373877" sldId="1858"/>
        </pc:sldMkLst>
        <pc:spChg chg="mod">
          <ac:chgData name="Stuart Fain" userId="c71c60d1860bf71b" providerId="LiveId" clId="{A286657F-8A88-4F43-B140-F86AB1A97993}" dt="2024-08-17T17:38:42.465" v="127" actId="403"/>
          <ac:spMkLst>
            <pc:docMk/>
            <pc:sldMk cId="3867373877" sldId="1858"/>
            <ac:spMk id="2" creationId="{00000000-0000-0000-0000-000000000000}"/>
          </ac:spMkLst>
        </pc:spChg>
        <pc:spChg chg="mod">
          <ac:chgData name="Stuart Fain" userId="c71c60d1860bf71b" providerId="LiveId" clId="{A286657F-8A88-4F43-B140-F86AB1A97993}" dt="2024-08-17T17:39:44.090" v="140" actId="14100"/>
          <ac:spMkLst>
            <pc:docMk/>
            <pc:sldMk cId="3867373877" sldId="1858"/>
            <ac:spMk id="3" creationId="{00000000-0000-0000-0000-000000000000}"/>
          </ac:spMkLst>
        </pc:spChg>
      </pc:sldChg>
      <pc:sldChg chg="modSp mod">
        <pc:chgData name="Stuart Fain" userId="c71c60d1860bf71b" providerId="LiveId" clId="{A286657F-8A88-4F43-B140-F86AB1A97993}" dt="2024-08-17T17:27:35.115" v="38" actId="14100"/>
        <pc:sldMkLst>
          <pc:docMk/>
          <pc:sldMk cId="1173627184" sldId="1859"/>
        </pc:sldMkLst>
        <pc:spChg chg="mod">
          <ac:chgData name="Stuart Fain" userId="c71c60d1860bf71b" providerId="LiveId" clId="{A286657F-8A88-4F43-B140-F86AB1A97993}" dt="2024-08-17T17:27:22.148" v="35" actId="14100"/>
          <ac:spMkLst>
            <pc:docMk/>
            <pc:sldMk cId="1173627184" sldId="1859"/>
            <ac:spMk id="2" creationId="{00000000-0000-0000-0000-000000000000}"/>
          </ac:spMkLst>
        </pc:spChg>
        <pc:spChg chg="mod">
          <ac:chgData name="Stuart Fain" userId="c71c60d1860bf71b" providerId="LiveId" clId="{A286657F-8A88-4F43-B140-F86AB1A97993}" dt="2024-08-17T17:27:35.115" v="38" actId="14100"/>
          <ac:spMkLst>
            <pc:docMk/>
            <pc:sldMk cId="1173627184" sldId="1859"/>
            <ac:spMk id="3" creationId="{00000000-0000-0000-0000-000000000000}"/>
          </ac:spMkLst>
        </pc:spChg>
      </pc:sldChg>
      <pc:sldChg chg="modSp mod">
        <pc:chgData name="Stuart Fain" userId="c71c60d1860bf71b" providerId="LiveId" clId="{A286657F-8A88-4F43-B140-F86AB1A97993}" dt="2024-08-18T01:04:30.685" v="235" actId="13926"/>
        <pc:sldMkLst>
          <pc:docMk/>
          <pc:sldMk cId="3951158229" sldId="1860"/>
        </pc:sldMkLst>
        <pc:spChg chg="mod">
          <ac:chgData name="Stuart Fain" userId="c71c60d1860bf71b" providerId="LiveId" clId="{A286657F-8A88-4F43-B140-F86AB1A97993}" dt="2024-08-18T01:03:09.329" v="231" actId="20577"/>
          <ac:spMkLst>
            <pc:docMk/>
            <pc:sldMk cId="3951158229" sldId="1860"/>
            <ac:spMk id="2" creationId="{00000000-0000-0000-0000-000000000000}"/>
          </ac:spMkLst>
        </pc:spChg>
        <pc:spChg chg="mod">
          <ac:chgData name="Stuart Fain" userId="c71c60d1860bf71b" providerId="LiveId" clId="{A286657F-8A88-4F43-B140-F86AB1A97993}" dt="2024-08-18T01:04:30.685" v="235" actId="13926"/>
          <ac:spMkLst>
            <pc:docMk/>
            <pc:sldMk cId="3951158229" sldId="1860"/>
            <ac:spMk id="3" creationId="{00000000-0000-0000-0000-000000000000}"/>
          </ac:spMkLst>
        </pc:spChg>
      </pc:sldChg>
      <pc:sldChg chg="modSp del setBg">
        <pc:chgData name="Stuart Fain" userId="c71c60d1860bf71b" providerId="LiveId" clId="{A286657F-8A88-4F43-B140-F86AB1A97993}" dt="2024-08-18T01:26:46.237" v="424" actId="47"/>
        <pc:sldMkLst>
          <pc:docMk/>
          <pc:sldMk cId="1681802825" sldId="1866"/>
        </pc:sldMkLst>
        <pc:spChg chg="mod">
          <ac:chgData name="Stuart Fain" userId="c71c60d1860bf71b" providerId="LiveId" clId="{A286657F-8A88-4F43-B140-F86AB1A97993}" dt="2024-08-17T17:12:05.116" v="2"/>
          <ac:spMkLst>
            <pc:docMk/>
            <pc:sldMk cId="1681802825" sldId="1866"/>
            <ac:spMk id="3" creationId="{00000000-0000-0000-0000-000000000000}"/>
          </ac:spMkLst>
        </pc:spChg>
        <pc:spChg chg="mod">
          <ac:chgData name="Stuart Fain" userId="c71c60d1860bf71b" providerId="LiveId" clId="{A286657F-8A88-4F43-B140-F86AB1A97993}" dt="2024-08-17T17:12:05.116" v="2"/>
          <ac:spMkLst>
            <pc:docMk/>
            <pc:sldMk cId="1681802825" sldId="1866"/>
            <ac:spMk id="4" creationId="{00000000-0000-0000-0000-000000000000}"/>
          </ac:spMkLst>
        </pc:spChg>
      </pc:sldChg>
      <pc:sldChg chg="add">
        <pc:chgData name="Stuart Fain" userId="c71c60d1860bf71b" providerId="LiveId" clId="{A286657F-8A88-4F43-B140-F86AB1A97993}" dt="2024-08-18T01:45:41.157" v="459"/>
        <pc:sldMkLst>
          <pc:docMk/>
          <pc:sldMk cId="1948128810" sldId="1867"/>
        </pc:sldMkLst>
      </pc:sldChg>
      <pc:sldChg chg="modSp del mod">
        <pc:chgData name="Stuart Fain" userId="c71c60d1860bf71b" providerId="LiveId" clId="{A286657F-8A88-4F43-B140-F86AB1A97993}" dt="2024-08-18T01:45:35.560" v="458" actId="2696"/>
        <pc:sldMkLst>
          <pc:docMk/>
          <pc:sldMk cId="3342896550" sldId="1867"/>
        </pc:sldMkLst>
        <pc:spChg chg="mod">
          <ac:chgData name="Stuart Fain" userId="c71c60d1860bf71b" providerId="LiveId" clId="{A286657F-8A88-4F43-B140-F86AB1A97993}" dt="2024-08-18T01:45:29.198" v="457" actId="20577"/>
          <ac:spMkLst>
            <pc:docMk/>
            <pc:sldMk cId="3342896550" sldId="1867"/>
            <ac:spMk id="2" creationId="{00000000-0000-0000-0000-000000000000}"/>
          </ac:spMkLst>
        </pc:spChg>
        <pc:spChg chg="mod">
          <ac:chgData name="Stuart Fain" userId="c71c60d1860bf71b" providerId="LiveId" clId="{A286657F-8A88-4F43-B140-F86AB1A97993}" dt="2024-08-18T01:45:16.879" v="455" actId="403"/>
          <ac:spMkLst>
            <pc:docMk/>
            <pc:sldMk cId="3342896550" sldId="1867"/>
            <ac:spMk id="3" creationId="{00000000-0000-0000-0000-000000000000}"/>
          </ac:spMkLst>
        </pc:spChg>
      </pc:sldChg>
      <pc:sldChg chg="modSp mod">
        <pc:chgData name="Stuart Fain" userId="c71c60d1860bf71b" providerId="LiveId" clId="{A286657F-8A88-4F43-B140-F86AB1A97993}" dt="2024-08-17T17:38:28.135" v="123" actId="403"/>
        <pc:sldMkLst>
          <pc:docMk/>
          <pc:sldMk cId="1522739524" sldId="1868"/>
        </pc:sldMkLst>
        <pc:spChg chg="mod">
          <ac:chgData name="Stuart Fain" userId="c71c60d1860bf71b" providerId="LiveId" clId="{A286657F-8A88-4F43-B140-F86AB1A97993}" dt="2024-08-17T17:38:28.135" v="123" actId="403"/>
          <ac:spMkLst>
            <pc:docMk/>
            <pc:sldMk cId="1522739524" sldId="1868"/>
            <ac:spMk id="2" creationId="{00000000-0000-0000-0000-000000000000}"/>
          </ac:spMkLst>
        </pc:spChg>
        <pc:spChg chg="mod">
          <ac:chgData name="Stuart Fain" userId="c71c60d1860bf71b" providerId="LiveId" clId="{A286657F-8A88-4F43-B140-F86AB1A97993}" dt="2024-08-17T17:38:18.931" v="121" actId="14100"/>
          <ac:spMkLst>
            <pc:docMk/>
            <pc:sldMk cId="1522739524" sldId="1868"/>
            <ac:spMk id="3" creationId="{00000000-0000-0000-0000-000000000000}"/>
          </ac:spMkLst>
        </pc:spChg>
      </pc:sldChg>
      <pc:sldChg chg="modSp del">
        <pc:chgData name="Stuart Fain" userId="c71c60d1860bf71b" providerId="LiveId" clId="{A286657F-8A88-4F43-B140-F86AB1A97993}" dt="2024-08-18T01:51:17.298" v="479" actId="47"/>
        <pc:sldMkLst>
          <pc:docMk/>
          <pc:sldMk cId="2835648312" sldId="1870"/>
        </pc:sldMkLst>
        <pc:spChg chg="mod">
          <ac:chgData name="Stuart Fain" userId="c71c60d1860bf71b" providerId="LiveId" clId="{A286657F-8A88-4F43-B140-F86AB1A97993}" dt="2024-08-17T17:12:05.116" v="2"/>
          <ac:spMkLst>
            <pc:docMk/>
            <pc:sldMk cId="2835648312" sldId="1870"/>
            <ac:spMk id="3" creationId="{00000000-0000-0000-0000-000000000000}"/>
          </ac:spMkLst>
        </pc:spChg>
        <pc:spChg chg="mod">
          <ac:chgData name="Stuart Fain" userId="c71c60d1860bf71b" providerId="LiveId" clId="{A286657F-8A88-4F43-B140-F86AB1A97993}" dt="2024-08-17T17:12:05.116" v="2"/>
          <ac:spMkLst>
            <pc:docMk/>
            <pc:sldMk cId="2835648312" sldId="1870"/>
            <ac:spMk id="4" creationId="{00000000-0000-0000-0000-000000000000}"/>
          </ac:spMkLst>
        </pc:spChg>
      </pc:sldChg>
      <pc:sldChg chg="modSp del mod">
        <pc:chgData name="Stuart Fain" userId="c71c60d1860bf71b" providerId="LiveId" clId="{A286657F-8A88-4F43-B140-F86AB1A97993}" dt="2024-08-18T02:55:12.192" v="605" actId="47"/>
        <pc:sldMkLst>
          <pc:docMk/>
          <pc:sldMk cId="3371144674" sldId="1876"/>
        </pc:sldMkLst>
        <pc:spChg chg="mod">
          <ac:chgData name="Stuart Fain" userId="c71c60d1860bf71b" providerId="LiveId" clId="{A286657F-8A88-4F43-B140-F86AB1A97993}" dt="2024-08-18T02:49:46.604" v="601" actId="12"/>
          <ac:spMkLst>
            <pc:docMk/>
            <pc:sldMk cId="3371144674" sldId="1876"/>
            <ac:spMk id="3" creationId="{00000000-0000-0000-0000-000000000000}"/>
          </ac:spMkLst>
        </pc:spChg>
        <pc:spChg chg="mod">
          <ac:chgData name="Stuart Fain" userId="c71c60d1860bf71b" providerId="LiveId" clId="{A286657F-8A88-4F43-B140-F86AB1A97993}" dt="2024-08-17T17:12:05.116" v="2"/>
          <ac:spMkLst>
            <pc:docMk/>
            <pc:sldMk cId="3371144674" sldId="1876"/>
            <ac:spMk id="4" creationId="{00000000-0000-0000-0000-000000000000}"/>
          </ac:spMkLst>
        </pc:spChg>
      </pc:sldChg>
      <pc:sldChg chg="modSp mod">
        <pc:chgData name="Stuart Fain" userId="c71c60d1860bf71b" providerId="LiveId" clId="{A286657F-8A88-4F43-B140-F86AB1A97993}" dt="2024-08-18T03:09:04.924" v="642" actId="14100"/>
        <pc:sldMkLst>
          <pc:docMk/>
          <pc:sldMk cId="2987070286" sldId="1877"/>
        </pc:sldMkLst>
        <pc:spChg chg="mod">
          <ac:chgData name="Stuart Fain" userId="c71c60d1860bf71b" providerId="LiveId" clId="{A286657F-8A88-4F43-B140-F86AB1A97993}" dt="2024-08-17T17:12:05.116" v="2"/>
          <ac:spMkLst>
            <pc:docMk/>
            <pc:sldMk cId="2987070286" sldId="1877"/>
            <ac:spMk id="2" creationId="{00000000-0000-0000-0000-000000000000}"/>
          </ac:spMkLst>
        </pc:spChg>
        <pc:spChg chg="mod">
          <ac:chgData name="Stuart Fain" userId="c71c60d1860bf71b" providerId="LiveId" clId="{A286657F-8A88-4F43-B140-F86AB1A97993}" dt="2024-08-18T03:09:04.924" v="642" actId="14100"/>
          <ac:spMkLst>
            <pc:docMk/>
            <pc:sldMk cId="2987070286" sldId="1877"/>
            <ac:spMk id="3" creationId="{00000000-0000-0000-0000-000000000000}"/>
          </ac:spMkLst>
        </pc:spChg>
      </pc:sldChg>
      <pc:sldChg chg="modSp del">
        <pc:chgData name="Stuart Fain" userId="c71c60d1860bf71b" providerId="LiveId" clId="{A286657F-8A88-4F43-B140-F86AB1A97993}" dt="2024-08-18T03:09:11.327" v="643" actId="47"/>
        <pc:sldMkLst>
          <pc:docMk/>
          <pc:sldMk cId="3709776662" sldId="1878"/>
        </pc:sldMkLst>
        <pc:spChg chg="mod">
          <ac:chgData name="Stuart Fain" userId="c71c60d1860bf71b" providerId="LiveId" clId="{A286657F-8A88-4F43-B140-F86AB1A97993}" dt="2024-08-17T17:12:05.116" v="2"/>
          <ac:spMkLst>
            <pc:docMk/>
            <pc:sldMk cId="3709776662" sldId="1878"/>
            <ac:spMk id="2" creationId="{00000000-0000-0000-0000-000000000000}"/>
          </ac:spMkLst>
        </pc:spChg>
        <pc:spChg chg="mod">
          <ac:chgData name="Stuart Fain" userId="c71c60d1860bf71b" providerId="LiveId" clId="{A286657F-8A88-4F43-B140-F86AB1A97993}" dt="2024-08-17T17:12:05.116" v="2"/>
          <ac:spMkLst>
            <pc:docMk/>
            <pc:sldMk cId="3709776662" sldId="1878"/>
            <ac:spMk id="3" creationId="{00000000-0000-0000-0000-000000000000}"/>
          </ac:spMkLst>
        </pc:spChg>
      </pc:sldChg>
      <pc:sldChg chg="modSp mod">
        <pc:chgData name="Stuart Fain" userId="c71c60d1860bf71b" providerId="LiveId" clId="{A286657F-8A88-4F43-B140-F86AB1A97993}" dt="2024-08-18T03:09:29.696" v="646" actId="404"/>
        <pc:sldMkLst>
          <pc:docMk/>
          <pc:sldMk cId="3614255972" sldId="1879"/>
        </pc:sldMkLst>
        <pc:spChg chg="mod">
          <ac:chgData name="Stuart Fain" userId="c71c60d1860bf71b" providerId="LiveId" clId="{A286657F-8A88-4F43-B140-F86AB1A97993}" dt="2024-08-17T17:12:05.116" v="2"/>
          <ac:spMkLst>
            <pc:docMk/>
            <pc:sldMk cId="3614255972" sldId="1879"/>
            <ac:spMk id="2" creationId="{00000000-0000-0000-0000-000000000000}"/>
          </ac:spMkLst>
        </pc:spChg>
        <pc:spChg chg="mod">
          <ac:chgData name="Stuart Fain" userId="c71c60d1860bf71b" providerId="LiveId" clId="{A286657F-8A88-4F43-B140-F86AB1A97993}" dt="2024-08-18T03:09:29.696" v="646" actId="404"/>
          <ac:spMkLst>
            <pc:docMk/>
            <pc:sldMk cId="3614255972" sldId="1879"/>
            <ac:spMk id="3" creationId="{00000000-0000-0000-0000-000000000000}"/>
          </ac:spMkLst>
        </pc:spChg>
      </pc:sldChg>
      <pc:sldChg chg="modSp">
        <pc:chgData name="Stuart Fain" userId="c71c60d1860bf71b" providerId="LiveId" clId="{A286657F-8A88-4F43-B140-F86AB1A97993}" dt="2024-08-17T17:12:05.116" v="2"/>
        <pc:sldMkLst>
          <pc:docMk/>
          <pc:sldMk cId="360700089" sldId="1880"/>
        </pc:sldMkLst>
        <pc:spChg chg="mod">
          <ac:chgData name="Stuart Fain" userId="c71c60d1860bf71b" providerId="LiveId" clId="{A286657F-8A88-4F43-B140-F86AB1A97993}" dt="2024-08-17T17:12:05.116" v="2"/>
          <ac:spMkLst>
            <pc:docMk/>
            <pc:sldMk cId="360700089" sldId="1880"/>
            <ac:spMk id="2" creationId="{00000000-0000-0000-0000-000000000000}"/>
          </ac:spMkLst>
        </pc:spChg>
        <pc:spChg chg="mod">
          <ac:chgData name="Stuart Fain" userId="c71c60d1860bf71b" providerId="LiveId" clId="{A286657F-8A88-4F43-B140-F86AB1A97993}" dt="2024-08-17T17:12:05.116" v="2"/>
          <ac:spMkLst>
            <pc:docMk/>
            <pc:sldMk cId="360700089" sldId="1880"/>
            <ac:spMk id="3" creationId="{00000000-0000-0000-0000-000000000000}"/>
          </ac:spMkLst>
        </pc:spChg>
      </pc:sldChg>
      <pc:sldChg chg="modSp">
        <pc:chgData name="Stuart Fain" userId="c71c60d1860bf71b" providerId="LiveId" clId="{A286657F-8A88-4F43-B140-F86AB1A97993}" dt="2024-08-17T17:12:05.116" v="2"/>
        <pc:sldMkLst>
          <pc:docMk/>
          <pc:sldMk cId="1348762827" sldId="1881"/>
        </pc:sldMkLst>
        <pc:spChg chg="mod">
          <ac:chgData name="Stuart Fain" userId="c71c60d1860bf71b" providerId="LiveId" clId="{A286657F-8A88-4F43-B140-F86AB1A97993}" dt="2024-08-17T17:12:05.116" v="2"/>
          <ac:spMkLst>
            <pc:docMk/>
            <pc:sldMk cId="1348762827" sldId="1881"/>
            <ac:spMk id="2" creationId="{00000000-0000-0000-0000-000000000000}"/>
          </ac:spMkLst>
        </pc:spChg>
        <pc:spChg chg="mod">
          <ac:chgData name="Stuart Fain" userId="c71c60d1860bf71b" providerId="LiveId" clId="{A286657F-8A88-4F43-B140-F86AB1A97993}" dt="2024-08-17T17:12:05.116" v="2"/>
          <ac:spMkLst>
            <pc:docMk/>
            <pc:sldMk cId="1348762827" sldId="1881"/>
            <ac:spMk id="3" creationId="{00000000-0000-0000-0000-000000000000}"/>
          </ac:spMkLst>
        </pc:spChg>
      </pc:sldChg>
      <pc:sldChg chg="modSp mod">
        <pc:chgData name="Stuart Fain" userId="c71c60d1860bf71b" providerId="LiveId" clId="{A286657F-8A88-4F43-B140-F86AB1A97993}" dt="2024-08-18T03:45:25.022" v="734"/>
        <pc:sldMkLst>
          <pc:docMk/>
          <pc:sldMk cId="92289446" sldId="1884"/>
        </pc:sldMkLst>
        <pc:spChg chg="mod">
          <ac:chgData name="Stuart Fain" userId="c71c60d1860bf71b" providerId="LiveId" clId="{A286657F-8A88-4F43-B140-F86AB1A97993}" dt="2024-08-17T17:12:05.116" v="2"/>
          <ac:spMkLst>
            <pc:docMk/>
            <pc:sldMk cId="92289446" sldId="1884"/>
            <ac:spMk id="2" creationId="{00000000-0000-0000-0000-000000000000}"/>
          </ac:spMkLst>
        </pc:spChg>
        <pc:spChg chg="mod">
          <ac:chgData name="Stuart Fain" userId="c71c60d1860bf71b" providerId="LiveId" clId="{A286657F-8A88-4F43-B140-F86AB1A97993}" dt="2024-08-18T03:45:25.022" v="734"/>
          <ac:spMkLst>
            <pc:docMk/>
            <pc:sldMk cId="92289446" sldId="1884"/>
            <ac:spMk id="3" creationId="{00000000-0000-0000-0000-000000000000}"/>
          </ac:spMkLst>
        </pc:spChg>
      </pc:sldChg>
      <pc:sldChg chg="modSp del">
        <pc:chgData name="Stuart Fain" userId="c71c60d1860bf71b" providerId="LiveId" clId="{A286657F-8A88-4F43-B140-F86AB1A97993}" dt="2024-08-18T04:04:24.438" v="973" actId="47"/>
        <pc:sldMkLst>
          <pc:docMk/>
          <pc:sldMk cId="1386046014" sldId="1893"/>
        </pc:sldMkLst>
        <pc:spChg chg="mod">
          <ac:chgData name="Stuart Fain" userId="c71c60d1860bf71b" providerId="LiveId" clId="{A286657F-8A88-4F43-B140-F86AB1A97993}" dt="2024-08-17T17:12:05.116" v="2"/>
          <ac:spMkLst>
            <pc:docMk/>
            <pc:sldMk cId="1386046014" sldId="1893"/>
            <ac:spMk id="2" creationId="{00000000-0000-0000-0000-000000000000}"/>
          </ac:spMkLst>
        </pc:spChg>
        <pc:spChg chg="mod">
          <ac:chgData name="Stuart Fain" userId="c71c60d1860bf71b" providerId="LiveId" clId="{A286657F-8A88-4F43-B140-F86AB1A97993}" dt="2024-08-17T17:12:05.116" v="2"/>
          <ac:spMkLst>
            <pc:docMk/>
            <pc:sldMk cId="1386046014" sldId="1893"/>
            <ac:spMk id="3" creationId="{00000000-0000-0000-0000-000000000000}"/>
          </ac:spMkLst>
        </pc:spChg>
      </pc:sldChg>
      <pc:sldChg chg="modSp del">
        <pc:chgData name="Stuart Fain" userId="c71c60d1860bf71b" providerId="LiveId" clId="{A286657F-8A88-4F43-B140-F86AB1A97993}" dt="2024-08-18T04:04:24.705" v="974" actId="47"/>
        <pc:sldMkLst>
          <pc:docMk/>
          <pc:sldMk cId="3609990740" sldId="1894"/>
        </pc:sldMkLst>
        <pc:spChg chg="mod">
          <ac:chgData name="Stuart Fain" userId="c71c60d1860bf71b" providerId="LiveId" clId="{A286657F-8A88-4F43-B140-F86AB1A97993}" dt="2024-08-17T17:12:05.116" v="2"/>
          <ac:spMkLst>
            <pc:docMk/>
            <pc:sldMk cId="3609990740" sldId="1894"/>
            <ac:spMk id="2" creationId="{00000000-0000-0000-0000-000000000000}"/>
          </ac:spMkLst>
        </pc:spChg>
        <pc:spChg chg="mod">
          <ac:chgData name="Stuart Fain" userId="c71c60d1860bf71b" providerId="LiveId" clId="{A286657F-8A88-4F43-B140-F86AB1A97993}" dt="2024-08-17T17:12:05.116" v="2"/>
          <ac:spMkLst>
            <pc:docMk/>
            <pc:sldMk cId="3609990740" sldId="1894"/>
            <ac:spMk id="3" creationId="{00000000-0000-0000-0000-000000000000}"/>
          </ac:spMkLst>
        </pc:spChg>
      </pc:sldChg>
      <pc:sldChg chg="modSp del">
        <pc:chgData name="Stuart Fain" userId="c71c60d1860bf71b" providerId="LiveId" clId="{A286657F-8A88-4F43-B140-F86AB1A97993}" dt="2024-08-18T04:04:25.161" v="975" actId="47"/>
        <pc:sldMkLst>
          <pc:docMk/>
          <pc:sldMk cId="1071437203" sldId="1895"/>
        </pc:sldMkLst>
        <pc:spChg chg="mod">
          <ac:chgData name="Stuart Fain" userId="c71c60d1860bf71b" providerId="LiveId" clId="{A286657F-8A88-4F43-B140-F86AB1A97993}" dt="2024-08-17T17:12:05.116" v="2"/>
          <ac:spMkLst>
            <pc:docMk/>
            <pc:sldMk cId="1071437203" sldId="1895"/>
            <ac:spMk id="2" creationId="{00000000-0000-0000-0000-000000000000}"/>
          </ac:spMkLst>
        </pc:spChg>
        <pc:spChg chg="mod">
          <ac:chgData name="Stuart Fain" userId="c71c60d1860bf71b" providerId="LiveId" clId="{A286657F-8A88-4F43-B140-F86AB1A97993}" dt="2024-08-17T17:12:05.116" v="2"/>
          <ac:spMkLst>
            <pc:docMk/>
            <pc:sldMk cId="1071437203" sldId="1895"/>
            <ac:spMk id="3" creationId="{00000000-0000-0000-0000-000000000000}"/>
          </ac:spMkLst>
        </pc:spChg>
      </pc:sldChg>
      <pc:sldChg chg="modSp del">
        <pc:chgData name="Stuart Fain" userId="c71c60d1860bf71b" providerId="LiveId" clId="{A286657F-8A88-4F43-B140-F86AB1A97993}" dt="2024-08-18T04:04:25.633" v="976" actId="47"/>
        <pc:sldMkLst>
          <pc:docMk/>
          <pc:sldMk cId="2770587887" sldId="1896"/>
        </pc:sldMkLst>
        <pc:spChg chg="mod">
          <ac:chgData name="Stuart Fain" userId="c71c60d1860bf71b" providerId="LiveId" clId="{A286657F-8A88-4F43-B140-F86AB1A97993}" dt="2024-08-17T17:12:05.116" v="2"/>
          <ac:spMkLst>
            <pc:docMk/>
            <pc:sldMk cId="2770587887" sldId="1896"/>
            <ac:spMk id="2" creationId="{00000000-0000-0000-0000-000000000000}"/>
          </ac:spMkLst>
        </pc:spChg>
        <pc:spChg chg="mod">
          <ac:chgData name="Stuart Fain" userId="c71c60d1860bf71b" providerId="LiveId" clId="{A286657F-8A88-4F43-B140-F86AB1A97993}" dt="2024-08-17T17:12:05.116" v="2"/>
          <ac:spMkLst>
            <pc:docMk/>
            <pc:sldMk cId="2770587887" sldId="1896"/>
            <ac:spMk id="3" creationId="{00000000-0000-0000-0000-000000000000}"/>
          </ac:spMkLst>
        </pc:spChg>
      </pc:sldChg>
      <pc:sldChg chg="modSp del">
        <pc:chgData name="Stuart Fain" userId="c71c60d1860bf71b" providerId="LiveId" clId="{A286657F-8A88-4F43-B140-F86AB1A97993}" dt="2024-08-18T04:04:26.057" v="977" actId="47"/>
        <pc:sldMkLst>
          <pc:docMk/>
          <pc:sldMk cId="3945335696" sldId="1897"/>
        </pc:sldMkLst>
        <pc:spChg chg="mod">
          <ac:chgData name="Stuart Fain" userId="c71c60d1860bf71b" providerId="LiveId" clId="{A286657F-8A88-4F43-B140-F86AB1A97993}" dt="2024-08-17T17:12:05.116" v="2"/>
          <ac:spMkLst>
            <pc:docMk/>
            <pc:sldMk cId="3945335696" sldId="1897"/>
            <ac:spMk id="2" creationId="{00000000-0000-0000-0000-000000000000}"/>
          </ac:spMkLst>
        </pc:spChg>
        <pc:spChg chg="mod">
          <ac:chgData name="Stuart Fain" userId="c71c60d1860bf71b" providerId="LiveId" clId="{A286657F-8A88-4F43-B140-F86AB1A97993}" dt="2024-08-17T17:12:05.116" v="2"/>
          <ac:spMkLst>
            <pc:docMk/>
            <pc:sldMk cId="3945335696" sldId="1897"/>
            <ac:spMk id="3" creationId="{00000000-0000-0000-0000-000000000000}"/>
          </ac:spMkLst>
        </pc:spChg>
      </pc:sldChg>
      <pc:sldChg chg="modSp del">
        <pc:chgData name="Stuart Fain" userId="c71c60d1860bf71b" providerId="LiveId" clId="{A286657F-8A88-4F43-B140-F86AB1A97993}" dt="2024-08-18T04:04:26.481" v="978" actId="47"/>
        <pc:sldMkLst>
          <pc:docMk/>
          <pc:sldMk cId="2584676815" sldId="1898"/>
        </pc:sldMkLst>
        <pc:spChg chg="mod">
          <ac:chgData name="Stuart Fain" userId="c71c60d1860bf71b" providerId="LiveId" clId="{A286657F-8A88-4F43-B140-F86AB1A97993}" dt="2024-08-17T17:12:05.116" v="2"/>
          <ac:spMkLst>
            <pc:docMk/>
            <pc:sldMk cId="2584676815" sldId="1898"/>
            <ac:spMk id="2" creationId="{00000000-0000-0000-0000-000000000000}"/>
          </ac:spMkLst>
        </pc:spChg>
        <pc:spChg chg="mod">
          <ac:chgData name="Stuart Fain" userId="c71c60d1860bf71b" providerId="LiveId" clId="{A286657F-8A88-4F43-B140-F86AB1A97993}" dt="2024-08-17T17:12:05.116" v="2"/>
          <ac:spMkLst>
            <pc:docMk/>
            <pc:sldMk cId="2584676815" sldId="1898"/>
            <ac:spMk id="3" creationId="{00000000-0000-0000-0000-000000000000}"/>
          </ac:spMkLst>
        </pc:spChg>
      </pc:sldChg>
      <pc:sldChg chg="modSp del">
        <pc:chgData name="Stuart Fain" userId="c71c60d1860bf71b" providerId="LiveId" clId="{A286657F-8A88-4F43-B140-F86AB1A97993}" dt="2024-08-18T04:04:26.921" v="979" actId="47"/>
        <pc:sldMkLst>
          <pc:docMk/>
          <pc:sldMk cId="966306745" sldId="1899"/>
        </pc:sldMkLst>
        <pc:spChg chg="mod">
          <ac:chgData name="Stuart Fain" userId="c71c60d1860bf71b" providerId="LiveId" clId="{A286657F-8A88-4F43-B140-F86AB1A97993}" dt="2024-08-17T17:12:05.116" v="2"/>
          <ac:spMkLst>
            <pc:docMk/>
            <pc:sldMk cId="966306745" sldId="1899"/>
            <ac:spMk id="2" creationId="{00000000-0000-0000-0000-000000000000}"/>
          </ac:spMkLst>
        </pc:spChg>
        <pc:spChg chg="mod">
          <ac:chgData name="Stuart Fain" userId="c71c60d1860bf71b" providerId="LiveId" clId="{A286657F-8A88-4F43-B140-F86AB1A97993}" dt="2024-08-17T17:12:05.116" v="2"/>
          <ac:spMkLst>
            <pc:docMk/>
            <pc:sldMk cId="966306745" sldId="1899"/>
            <ac:spMk id="3" creationId="{00000000-0000-0000-0000-000000000000}"/>
          </ac:spMkLst>
        </pc:spChg>
      </pc:sldChg>
      <pc:sldChg chg="modSp del">
        <pc:chgData name="Stuart Fain" userId="c71c60d1860bf71b" providerId="LiveId" clId="{A286657F-8A88-4F43-B140-F86AB1A97993}" dt="2024-08-18T04:04:29.185" v="983" actId="47"/>
        <pc:sldMkLst>
          <pc:docMk/>
          <pc:sldMk cId="1061603946" sldId="1900"/>
        </pc:sldMkLst>
        <pc:spChg chg="mod">
          <ac:chgData name="Stuart Fain" userId="c71c60d1860bf71b" providerId="LiveId" clId="{A286657F-8A88-4F43-B140-F86AB1A97993}" dt="2024-08-17T17:12:05.116" v="2"/>
          <ac:spMkLst>
            <pc:docMk/>
            <pc:sldMk cId="1061603946" sldId="1900"/>
            <ac:spMk id="2" creationId="{00000000-0000-0000-0000-000000000000}"/>
          </ac:spMkLst>
        </pc:spChg>
        <pc:spChg chg="mod">
          <ac:chgData name="Stuart Fain" userId="c71c60d1860bf71b" providerId="LiveId" clId="{A286657F-8A88-4F43-B140-F86AB1A97993}" dt="2024-08-17T17:12:05.116" v="2"/>
          <ac:spMkLst>
            <pc:docMk/>
            <pc:sldMk cId="1061603946" sldId="1900"/>
            <ac:spMk id="3" creationId="{00000000-0000-0000-0000-000000000000}"/>
          </ac:spMkLst>
        </pc:spChg>
      </pc:sldChg>
      <pc:sldChg chg="modSp del">
        <pc:chgData name="Stuart Fain" userId="c71c60d1860bf71b" providerId="LiveId" clId="{A286657F-8A88-4F43-B140-F86AB1A97993}" dt="2024-08-18T04:04:30.504" v="985" actId="47"/>
        <pc:sldMkLst>
          <pc:docMk/>
          <pc:sldMk cId="1078434312" sldId="1902"/>
        </pc:sldMkLst>
        <pc:spChg chg="mod">
          <ac:chgData name="Stuart Fain" userId="c71c60d1860bf71b" providerId="LiveId" clId="{A286657F-8A88-4F43-B140-F86AB1A97993}" dt="2024-08-17T17:12:05.116" v="2"/>
          <ac:spMkLst>
            <pc:docMk/>
            <pc:sldMk cId="1078434312" sldId="1902"/>
            <ac:spMk id="3" creationId="{00000000-0000-0000-0000-000000000000}"/>
          </ac:spMkLst>
        </pc:spChg>
        <pc:spChg chg="mod">
          <ac:chgData name="Stuart Fain" userId="c71c60d1860bf71b" providerId="LiveId" clId="{A286657F-8A88-4F43-B140-F86AB1A97993}" dt="2024-08-17T17:12:05.116" v="2"/>
          <ac:spMkLst>
            <pc:docMk/>
            <pc:sldMk cId="1078434312" sldId="1902"/>
            <ac:spMk id="4" creationId="{00000000-0000-0000-0000-000000000000}"/>
          </ac:spMkLst>
        </pc:spChg>
      </pc:sldChg>
      <pc:sldChg chg="modSp del">
        <pc:chgData name="Stuart Fain" userId="c71c60d1860bf71b" providerId="LiveId" clId="{A286657F-8A88-4F43-B140-F86AB1A97993}" dt="2024-08-18T04:04:28.320" v="981" actId="47"/>
        <pc:sldMkLst>
          <pc:docMk/>
          <pc:sldMk cId="3950056952" sldId="1903"/>
        </pc:sldMkLst>
        <pc:spChg chg="mod">
          <ac:chgData name="Stuart Fain" userId="c71c60d1860bf71b" providerId="LiveId" clId="{A286657F-8A88-4F43-B140-F86AB1A97993}" dt="2024-08-17T17:12:05.116" v="2"/>
          <ac:spMkLst>
            <pc:docMk/>
            <pc:sldMk cId="3950056952" sldId="1903"/>
            <ac:spMk id="3" creationId="{00000000-0000-0000-0000-000000000000}"/>
          </ac:spMkLst>
        </pc:spChg>
        <pc:spChg chg="mod">
          <ac:chgData name="Stuart Fain" userId="c71c60d1860bf71b" providerId="LiveId" clId="{A286657F-8A88-4F43-B140-F86AB1A97993}" dt="2024-08-17T17:12:05.116" v="2"/>
          <ac:spMkLst>
            <pc:docMk/>
            <pc:sldMk cId="3950056952" sldId="1903"/>
            <ac:spMk id="4" creationId="{00000000-0000-0000-0000-000000000000}"/>
          </ac:spMkLst>
        </pc:spChg>
      </pc:sldChg>
      <pc:sldChg chg="modSp del">
        <pc:chgData name="Stuart Fain" userId="c71c60d1860bf71b" providerId="LiveId" clId="{A286657F-8A88-4F43-B140-F86AB1A97993}" dt="2024-08-18T04:04:33.912" v="991" actId="47"/>
        <pc:sldMkLst>
          <pc:docMk/>
          <pc:sldMk cId="3911947109" sldId="1904"/>
        </pc:sldMkLst>
        <pc:spChg chg="mod">
          <ac:chgData name="Stuart Fain" userId="c71c60d1860bf71b" providerId="LiveId" clId="{A286657F-8A88-4F43-B140-F86AB1A97993}" dt="2024-08-17T17:12:05.116" v="2"/>
          <ac:spMkLst>
            <pc:docMk/>
            <pc:sldMk cId="3911947109" sldId="1904"/>
            <ac:spMk id="3" creationId="{00000000-0000-0000-0000-000000000000}"/>
          </ac:spMkLst>
        </pc:spChg>
        <pc:spChg chg="mod">
          <ac:chgData name="Stuart Fain" userId="c71c60d1860bf71b" providerId="LiveId" clId="{A286657F-8A88-4F43-B140-F86AB1A97993}" dt="2024-08-17T17:12:05.116" v="2"/>
          <ac:spMkLst>
            <pc:docMk/>
            <pc:sldMk cId="3911947109" sldId="1904"/>
            <ac:spMk id="4" creationId="{00000000-0000-0000-0000-000000000000}"/>
          </ac:spMkLst>
        </pc:spChg>
      </pc:sldChg>
      <pc:sldChg chg="modSp del">
        <pc:chgData name="Stuart Fain" userId="c71c60d1860bf71b" providerId="LiveId" clId="{A286657F-8A88-4F43-B140-F86AB1A97993}" dt="2024-08-18T04:04:37.495" v="995" actId="47"/>
        <pc:sldMkLst>
          <pc:docMk/>
          <pc:sldMk cId="4115360414" sldId="1905"/>
        </pc:sldMkLst>
        <pc:spChg chg="mod">
          <ac:chgData name="Stuart Fain" userId="c71c60d1860bf71b" providerId="LiveId" clId="{A286657F-8A88-4F43-B140-F86AB1A97993}" dt="2024-08-17T17:12:05.116" v="2"/>
          <ac:spMkLst>
            <pc:docMk/>
            <pc:sldMk cId="4115360414" sldId="1905"/>
            <ac:spMk id="3" creationId="{00000000-0000-0000-0000-000000000000}"/>
          </ac:spMkLst>
        </pc:spChg>
        <pc:spChg chg="mod">
          <ac:chgData name="Stuart Fain" userId="c71c60d1860bf71b" providerId="LiveId" clId="{A286657F-8A88-4F43-B140-F86AB1A97993}" dt="2024-08-17T17:12:05.116" v="2"/>
          <ac:spMkLst>
            <pc:docMk/>
            <pc:sldMk cId="4115360414" sldId="1905"/>
            <ac:spMk id="4" creationId="{00000000-0000-0000-0000-000000000000}"/>
          </ac:spMkLst>
        </pc:spChg>
      </pc:sldChg>
      <pc:sldChg chg="modSp del">
        <pc:chgData name="Stuart Fain" userId="c71c60d1860bf71b" providerId="LiveId" clId="{A286657F-8A88-4F43-B140-F86AB1A97993}" dt="2024-08-18T04:04:38.108" v="996" actId="47"/>
        <pc:sldMkLst>
          <pc:docMk/>
          <pc:sldMk cId="3730844734" sldId="1906"/>
        </pc:sldMkLst>
        <pc:spChg chg="mod">
          <ac:chgData name="Stuart Fain" userId="c71c60d1860bf71b" providerId="LiveId" clId="{A286657F-8A88-4F43-B140-F86AB1A97993}" dt="2024-08-17T17:12:05.116" v="2"/>
          <ac:spMkLst>
            <pc:docMk/>
            <pc:sldMk cId="3730844734" sldId="1906"/>
            <ac:spMk id="2" creationId="{00000000-0000-0000-0000-000000000000}"/>
          </ac:spMkLst>
        </pc:spChg>
        <pc:spChg chg="mod">
          <ac:chgData name="Stuart Fain" userId="c71c60d1860bf71b" providerId="LiveId" clId="{A286657F-8A88-4F43-B140-F86AB1A97993}" dt="2024-08-17T17:12:05.116" v="2"/>
          <ac:spMkLst>
            <pc:docMk/>
            <pc:sldMk cId="3730844734" sldId="1906"/>
            <ac:spMk id="3" creationId="{00000000-0000-0000-0000-000000000000}"/>
          </ac:spMkLst>
        </pc:spChg>
      </pc:sldChg>
      <pc:sldChg chg="modSp del">
        <pc:chgData name="Stuart Fain" userId="c71c60d1860bf71b" providerId="LiveId" clId="{A286657F-8A88-4F43-B140-F86AB1A97993}" dt="2024-08-18T04:04:38.674" v="997" actId="47"/>
        <pc:sldMkLst>
          <pc:docMk/>
          <pc:sldMk cId="3378195870" sldId="1907"/>
        </pc:sldMkLst>
        <pc:spChg chg="mod">
          <ac:chgData name="Stuart Fain" userId="c71c60d1860bf71b" providerId="LiveId" clId="{A286657F-8A88-4F43-B140-F86AB1A97993}" dt="2024-08-17T17:12:05.116" v="2"/>
          <ac:spMkLst>
            <pc:docMk/>
            <pc:sldMk cId="3378195870" sldId="1907"/>
            <ac:spMk id="2" creationId="{00000000-0000-0000-0000-000000000000}"/>
          </ac:spMkLst>
        </pc:spChg>
        <pc:spChg chg="mod">
          <ac:chgData name="Stuart Fain" userId="c71c60d1860bf71b" providerId="LiveId" clId="{A286657F-8A88-4F43-B140-F86AB1A97993}" dt="2024-08-17T17:12:05.116" v="2"/>
          <ac:spMkLst>
            <pc:docMk/>
            <pc:sldMk cId="3378195870" sldId="1907"/>
            <ac:spMk id="3" creationId="{00000000-0000-0000-0000-000000000000}"/>
          </ac:spMkLst>
        </pc:spChg>
      </pc:sldChg>
      <pc:sldChg chg="modSp del">
        <pc:chgData name="Stuart Fain" userId="c71c60d1860bf71b" providerId="LiveId" clId="{A286657F-8A88-4F43-B140-F86AB1A97993}" dt="2024-08-18T04:04:39.223" v="998" actId="47"/>
        <pc:sldMkLst>
          <pc:docMk/>
          <pc:sldMk cId="4111100173" sldId="1908"/>
        </pc:sldMkLst>
        <pc:spChg chg="mod">
          <ac:chgData name="Stuart Fain" userId="c71c60d1860bf71b" providerId="LiveId" clId="{A286657F-8A88-4F43-B140-F86AB1A97993}" dt="2024-08-17T17:12:05.116" v="2"/>
          <ac:spMkLst>
            <pc:docMk/>
            <pc:sldMk cId="4111100173" sldId="1908"/>
            <ac:spMk id="2" creationId="{00000000-0000-0000-0000-000000000000}"/>
          </ac:spMkLst>
        </pc:spChg>
        <pc:spChg chg="mod">
          <ac:chgData name="Stuart Fain" userId="c71c60d1860bf71b" providerId="LiveId" clId="{A286657F-8A88-4F43-B140-F86AB1A97993}" dt="2024-08-17T17:12:05.116" v="2"/>
          <ac:spMkLst>
            <pc:docMk/>
            <pc:sldMk cId="4111100173" sldId="1908"/>
            <ac:spMk id="3" creationId="{00000000-0000-0000-0000-000000000000}"/>
          </ac:spMkLst>
        </pc:spChg>
      </pc:sldChg>
      <pc:sldChg chg="modSp del">
        <pc:chgData name="Stuart Fain" userId="c71c60d1860bf71b" providerId="LiveId" clId="{A286657F-8A88-4F43-B140-F86AB1A97993}" dt="2024-08-18T04:04:39.709" v="999" actId="47"/>
        <pc:sldMkLst>
          <pc:docMk/>
          <pc:sldMk cId="3169154088" sldId="1909"/>
        </pc:sldMkLst>
        <pc:spChg chg="mod">
          <ac:chgData name="Stuart Fain" userId="c71c60d1860bf71b" providerId="LiveId" clId="{A286657F-8A88-4F43-B140-F86AB1A97993}" dt="2024-08-17T17:12:05.116" v="2"/>
          <ac:spMkLst>
            <pc:docMk/>
            <pc:sldMk cId="3169154088" sldId="1909"/>
            <ac:spMk id="2" creationId="{00000000-0000-0000-0000-000000000000}"/>
          </ac:spMkLst>
        </pc:spChg>
        <pc:spChg chg="mod">
          <ac:chgData name="Stuart Fain" userId="c71c60d1860bf71b" providerId="LiveId" clId="{A286657F-8A88-4F43-B140-F86AB1A97993}" dt="2024-08-17T17:12:05.116" v="2"/>
          <ac:spMkLst>
            <pc:docMk/>
            <pc:sldMk cId="3169154088" sldId="1909"/>
            <ac:spMk id="3" creationId="{00000000-0000-0000-0000-000000000000}"/>
          </ac:spMkLst>
        </pc:spChg>
      </pc:sldChg>
      <pc:sldChg chg="modSp del">
        <pc:chgData name="Stuart Fain" userId="c71c60d1860bf71b" providerId="LiveId" clId="{A286657F-8A88-4F43-B140-F86AB1A97993}" dt="2024-08-18T04:04:40.337" v="1000" actId="47"/>
        <pc:sldMkLst>
          <pc:docMk/>
          <pc:sldMk cId="3913126275" sldId="1910"/>
        </pc:sldMkLst>
        <pc:spChg chg="mod">
          <ac:chgData name="Stuart Fain" userId="c71c60d1860bf71b" providerId="LiveId" clId="{A286657F-8A88-4F43-B140-F86AB1A97993}" dt="2024-08-17T17:12:05.116" v="2"/>
          <ac:spMkLst>
            <pc:docMk/>
            <pc:sldMk cId="3913126275" sldId="1910"/>
            <ac:spMk id="2" creationId="{00000000-0000-0000-0000-000000000000}"/>
          </ac:spMkLst>
        </pc:spChg>
        <pc:spChg chg="mod">
          <ac:chgData name="Stuart Fain" userId="c71c60d1860bf71b" providerId="LiveId" clId="{A286657F-8A88-4F43-B140-F86AB1A97993}" dt="2024-08-17T17:12:05.116" v="2"/>
          <ac:spMkLst>
            <pc:docMk/>
            <pc:sldMk cId="3913126275" sldId="1910"/>
            <ac:spMk id="3" creationId="{00000000-0000-0000-0000-000000000000}"/>
          </ac:spMkLst>
        </pc:spChg>
      </pc:sldChg>
      <pc:sldChg chg="modSp del">
        <pc:chgData name="Stuart Fain" userId="c71c60d1860bf71b" providerId="LiveId" clId="{A286657F-8A88-4F43-B140-F86AB1A97993}" dt="2024-08-18T04:04:40.934" v="1001" actId="47"/>
        <pc:sldMkLst>
          <pc:docMk/>
          <pc:sldMk cId="3861379737" sldId="1911"/>
        </pc:sldMkLst>
        <pc:spChg chg="mod">
          <ac:chgData name="Stuart Fain" userId="c71c60d1860bf71b" providerId="LiveId" clId="{A286657F-8A88-4F43-B140-F86AB1A97993}" dt="2024-08-17T17:12:05.116" v="2"/>
          <ac:spMkLst>
            <pc:docMk/>
            <pc:sldMk cId="3861379737" sldId="1911"/>
            <ac:spMk id="2" creationId="{00000000-0000-0000-0000-000000000000}"/>
          </ac:spMkLst>
        </pc:spChg>
        <pc:spChg chg="mod">
          <ac:chgData name="Stuart Fain" userId="c71c60d1860bf71b" providerId="LiveId" clId="{A286657F-8A88-4F43-B140-F86AB1A97993}" dt="2024-08-17T17:12:05.116" v="2"/>
          <ac:spMkLst>
            <pc:docMk/>
            <pc:sldMk cId="3861379737" sldId="1911"/>
            <ac:spMk id="3" creationId="{00000000-0000-0000-0000-000000000000}"/>
          </ac:spMkLst>
        </pc:spChg>
      </pc:sldChg>
      <pc:sldChg chg="modSp del">
        <pc:chgData name="Stuart Fain" userId="c71c60d1860bf71b" providerId="LiveId" clId="{A286657F-8A88-4F43-B140-F86AB1A97993}" dt="2024-08-18T04:04:41.485" v="1002" actId="47"/>
        <pc:sldMkLst>
          <pc:docMk/>
          <pc:sldMk cId="132526982" sldId="1912"/>
        </pc:sldMkLst>
        <pc:spChg chg="mod">
          <ac:chgData name="Stuart Fain" userId="c71c60d1860bf71b" providerId="LiveId" clId="{A286657F-8A88-4F43-B140-F86AB1A97993}" dt="2024-08-17T17:12:05.116" v="2"/>
          <ac:spMkLst>
            <pc:docMk/>
            <pc:sldMk cId="132526982" sldId="1912"/>
            <ac:spMk id="2" creationId="{00000000-0000-0000-0000-000000000000}"/>
          </ac:spMkLst>
        </pc:spChg>
        <pc:spChg chg="mod">
          <ac:chgData name="Stuart Fain" userId="c71c60d1860bf71b" providerId="LiveId" clId="{A286657F-8A88-4F43-B140-F86AB1A97993}" dt="2024-08-17T17:12:05.116" v="2"/>
          <ac:spMkLst>
            <pc:docMk/>
            <pc:sldMk cId="132526982" sldId="1912"/>
            <ac:spMk id="3" creationId="{00000000-0000-0000-0000-000000000000}"/>
          </ac:spMkLst>
        </pc:spChg>
      </pc:sldChg>
      <pc:sldChg chg="modSp del mod modNotes">
        <pc:chgData name="Stuart Fain" userId="c71c60d1860bf71b" providerId="LiveId" clId="{A286657F-8A88-4F43-B140-F86AB1A97993}" dt="2024-08-18T05:49:55.521" v="1550" actId="47"/>
        <pc:sldMkLst>
          <pc:docMk/>
          <pc:sldMk cId="1740619119" sldId="1913"/>
        </pc:sldMkLst>
        <pc:spChg chg="mod">
          <ac:chgData name="Stuart Fain" userId="c71c60d1860bf71b" providerId="LiveId" clId="{A286657F-8A88-4F43-B140-F86AB1A97993}" dt="2024-08-18T05:30:18.331" v="1304" actId="6549"/>
          <ac:spMkLst>
            <pc:docMk/>
            <pc:sldMk cId="1740619119" sldId="1913"/>
            <ac:spMk id="2" creationId="{00000000-0000-0000-0000-000000000000}"/>
          </ac:spMkLst>
        </pc:spChg>
        <pc:spChg chg="mod">
          <ac:chgData name="Stuart Fain" userId="c71c60d1860bf71b" providerId="LiveId" clId="{A286657F-8A88-4F43-B140-F86AB1A97993}" dt="2024-08-17T17:12:05.116" v="2"/>
          <ac:spMkLst>
            <pc:docMk/>
            <pc:sldMk cId="1740619119" sldId="1913"/>
            <ac:spMk id="3" creationId="{00000000-0000-0000-0000-000000000000}"/>
          </ac:spMkLst>
        </pc:spChg>
      </pc:sldChg>
      <pc:sldChg chg="modSp mod">
        <pc:chgData name="Stuart Fain" userId="c71c60d1860bf71b" providerId="LiveId" clId="{A286657F-8A88-4F43-B140-F86AB1A97993}" dt="2024-08-18T05:33:56.878" v="1342" actId="403"/>
        <pc:sldMkLst>
          <pc:docMk/>
          <pc:sldMk cId="2673002388" sldId="1914"/>
        </pc:sldMkLst>
        <pc:spChg chg="mod">
          <ac:chgData name="Stuart Fain" userId="c71c60d1860bf71b" providerId="LiveId" clId="{A286657F-8A88-4F43-B140-F86AB1A97993}" dt="2024-08-17T17:12:05.116" v="2"/>
          <ac:spMkLst>
            <pc:docMk/>
            <pc:sldMk cId="2673002388" sldId="1914"/>
            <ac:spMk id="2" creationId="{00000000-0000-0000-0000-000000000000}"/>
          </ac:spMkLst>
        </pc:spChg>
        <pc:spChg chg="mod">
          <ac:chgData name="Stuart Fain" userId="c71c60d1860bf71b" providerId="LiveId" clId="{A286657F-8A88-4F43-B140-F86AB1A97993}" dt="2024-08-18T05:33:56.878" v="1342" actId="403"/>
          <ac:spMkLst>
            <pc:docMk/>
            <pc:sldMk cId="2673002388" sldId="1914"/>
            <ac:spMk id="3" creationId="{00000000-0000-0000-0000-000000000000}"/>
          </ac:spMkLst>
        </pc:spChg>
      </pc:sldChg>
      <pc:sldChg chg="modSp mod">
        <pc:chgData name="Stuart Fain" userId="c71c60d1860bf71b" providerId="LiveId" clId="{A286657F-8A88-4F43-B140-F86AB1A97993}" dt="2024-08-18T05:33:53.407" v="1341" actId="403"/>
        <pc:sldMkLst>
          <pc:docMk/>
          <pc:sldMk cId="1983809603" sldId="1915"/>
        </pc:sldMkLst>
        <pc:spChg chg="mod">
          <ac:chgData name="Stuart Fain" userId="c71c60d1860bf71b" providerId="LiveId" clId="{A286657F-8A88-4F43-B140-F86AB1A97993}" dt="2024-08-17T17:12:05.116" v="2"/>
          <ac:spMkLst>
            <pc:docMk/>
            <pc:sldMk cId="1983809603" sldId="1915"/>
            <ac:spMk id="2" creationId="{00000000-0000-0000-0000-000000000000}"/>
          </ac:spMkLst>
        </pc:spChg>
        <pc:spChg chg="mod">
          <ac:chgData name="Stuart Fain" userId="c71c60d1860bf71b" providerId="LiveId" clId="{A286657F-8A88-4F43-B140-F86AB1A97993}" dt="2024-08-18T05:33:53.407" v="1341" actId="403"/>
          <ac:spMkLst>
            <pc:docMk/>
            <pc:sldMk cId="1983809603" sldId="1915"/>
            <ac:spMk id="3" creationId="{00000000-0000-0000-0000-000000000000}"/>
          </ac:spMkLst>
        </pc:spChg>
      </pc:sldChg>
      <pc:sldChg chg="modSp mod">
        <pc:chgData name="Stuart Fain" userId="c71c60d1860bf71b" providerId="LiveId" clId="{A286657F-8A88-4F43-B140-F86AB1A97993}" dt="2024-08-18T05:33:46.021" v="1340" actId="403"/>
        <pc:sldMkLst>
          <pc:docMk/>
          <pc:sldMk cId="248738892" sldId="1916"/>
        </pc:sldMkLst>
        <pc:spChg chg="mod">
          <ac:chgData name="Stuart Fain" userId="c71c60d1860bf71b" providerId="LiveId" clId="{A286657F-8A88-4F43-B140-F86AB1A97993}" dt="2024-08-17T17:12:05.116" v="2"/>
          <ac:spMkLst>
            <pc:docMk/>
            <pc:sldMk cId="248738892" sldId="1916"/>
            <ac:spMk id="2" creationId="{00000000-0000-0000-0000-000000000000}"/>
          </ac:spMkLst>
        </pc:spChg>
        <pc:spChg chg="mod">
          <ac:chgData name="Stuart Fain" userId="c71c60d1860bf71b" providerId="LiveId" clId="{A286657F-8A88-4F43-B140-F86AB1A97993}" dt="2024-08-18T05:33:46.021" v="1340" actId="403"/>
          <ac:spMkLst>
            <pc:docMk/>
            <pc:sldMk cId="248738892" sldId="1916"/>
            <ac:spMk id="3" creationId="{00000000-0000-0000-0000-000000000000}"/>
          </ac:spMkLst>
        </pc:spChg>
      </pc:sldChg>
      <pc:sldChg chg="modSp mod">
        <pc:chgData name="Stuart Fain" userId="c71c60d1860bf71b" providerId="LiveId" clId="{A286657F-8A88-4F43-B140-F86AB1A97993}" dt="2024-08-18T05:35:25.067" v="1359" actId="403"/>
        <pc:sldMkLst>
          <pc:docMk/>
          <pc:sldMk cId="867370361" sldId="1917"/>
        </pc:sldMkLst>
        <pc:spChg chg="mod">
          <ac:chgData name="Stuart Fain" userId="c71c60d1860bf71b" providerId="LiveId" clId="{A286657F-8A88-4F43-B140-F86AB1A97993}" dt="2024-08-18T05:35:25.067" v="1359" actId="403"/>
          <ac:spMkLst>
            <pc:docMk/>
            <pc:sldMk cId="867370361" sldId="1917"/>
            <ac:spMk id="3" creationId="{00000000-0000-0000-0000-000000000000}"/>
          </ac:spMkLst>
        </pc:spChg>
        <pc:spChg chg="mod">
          <ac:chgData name="Stuart Fain" userId="c71c60d1860bf71b" providerId="LiveId" clId="{A286657F-8A88-4F43-B140-F86AB1A97993}" dt="2024-08-17T17:12:05.116" v="2"/>
          <ac:spMkLst>
            <pc:docMk/>
            <pc:sldMk cId="867370361" sldId="1917"/>
            <ac:spMk id="4" creationId="{00000000-0000-0000-0000-000000000000}"/>
          </ac:spMkLst>
        </pc:spChg>
      </pc:sldChg>
      <pc:sldChg chg="modSp mod">
        <pc:chgData name="Stuart Fain" userId="c71c60d1860bf71b" providerId="LiveId" clId="{A286657F-8A88-4F43-B140-F86AB1A97993}" dt="2024-08-18T05:36:07.022" v="1366" actId="14100"/>
        <pc:sldMkLst>
          <pc:docMk/>
          <pc:sldMk cId="4250538425" sldId="1918"/>
        </pc:sldMkLst>
        <pc:spChg chg="mod">
          <ac:chgData name="Stuart Fain" userId="c71c60d1860bf71b" providerId="LiveId" clId="{A286657F-8A88-4F43-B140-F86AB1A97993}" dt="2024-08-17T17:12:05.116" v="2"/>
          <ac:spMkLst>
            <pc:docMk/>
            <pc:sldMk cId="4250538425" sldId="1918"/>
            <ac:spMk id="2" creationId="{00000000-0000-0000-0000-000000000000}"/>
          </ac:spMkLst>
        </pc:spChg>
        <pc:spChg chg="mod">
          <ac:chgData name="Stuart Fain" userId="c71c60d1860bf71b" providerId="LiveId" clId="{A286657F-8A88-4F43-B140-F86AB1A97993}" dt="2024-08-18T05:36:07.022" v="1366" actId="14100"/>
          <ac:spMkLst>
            <pc:docMk/>
            <pc:sldMk cId="4250538425" sldId="1918"/>
            <ac:spMk id="3" creationId="{00000000-0000-0000-0000-000000000000}"/>
          </ac:spMkLst>
        </pc:spChg>
      </pc:sldChg>
      <pc:sldChg chg="modSp mod">
        <pc:chgData name="Stuart Fain" userId="c71c60d1860bf71b" providerId="LiveId" clId="{A286657F-8A88-4F43-B140-F86AB1A97993}" dt="2024-08-18T05:36:34.172" v="1373"/>
        <pc:sldMkLst>
          <pc:docMk/>
          <pc:sldMk cId="3496563280" sldId="1919"/>
        </pc:sldMkLst>
        <pc:spChg chg="mod">
          <ac:chgData name="Stuart Fain" userId="c71c60d1860bf71b" providerId="LiveId" clId="{A286657F-8A88-4F43-B140-F86AB1A97993}" dt="2024-08-17T17:12:05.116" v="2"/>
          <ac:spMkLst>
            <pc:docMk/>
            <pc:sldMk cId="3496563280" sldId="1919"/>
            <ac:spMk id="2" creationId="{00000000-0000-0000-0000-000000000000}"/>
          </ac:spMkLst>
        </pc:spChg>
        <pc:spChg chg="mod">
          <ac:chgData name="Stuart Fain" userId="c71c60d1860bf71b" providerId="LiveId" clId="{A286657F-8A88-4F43-B140-F86AB1A97993}" dt="2024-08-18T05:36:34.172" v="1373"/>
          <ac:spMkLst>
            <pc:docMk/>
            <pc:sldMk cId="3496563280" sldId="1919"/>
            <ac:spMk id="3" creationId="{00000000-0000-0000-0000-000000000000}"/>
          </ac:spMkLst>
        </pc:spChg>
      </pc:sldChg>
      <pc:sldChg chg="modSp mod">
        <pc:chgData name="Stuart Fain" userId="c71c60d1860bf71b" providerId="LiveId" clId="{A286657F-8A88-4F43-B140-F86AB1A97993}" dt="2024-08-18T05:36:30.265" v="1371" actId="21"/>
        <pc:sldMkLst>
          <pc:docMk/>
          <pc:sldMk cId="184934123" sldId="1920"/>
        </pc:sldMkLst>
        <pc:spChg chg="mod">
          <ac:chgData name="Stuart Fain" userId="c71c60d1860bf71b" providerId="LiveId" clId="{A286657F-8A88-4F43-B140-F86AB1A97993}" dt="2024-08-17T17:12:05.116" v="2"/>
          <ac:spMkLst>
            <pc:docMk/>
            <pc:sldMk cId="184934123" sldId="1920"/>
            <ac:spMk id="2" creationId="{00000000-0000-0000-0000-000000000000}"/>
          </ac:spMkLst>
        </pc:spChg>
        <pc:spChg chg="mod">
          <ac:chgData name="Stuart Fain" userId="c71c60d1860bf71b" providerId="LiveId" clId="{A286657F-8A88-4F43-B140-F86AB1A97993}" dt="2024-08-18T05:36:30.265" v="1371" actId="21"/>
          <ac:spMkLst>
            <pc:docMk/>
            <pc:sldMk cId="184934123" sldId="1920"/>
            <ac:spMk id="3" creationId="{00000000-0000-0000-0000-000000000000}"/>
          </ac:spMkLst>
        </pc:spChg>
      </pc:sldChg>
      <pc:sldChg chg="modSp mod">
        <pc:chgData name="Stuart Fain" userId="c71c60d1860bf71b" providerId="LiveId" clId="{A286657F-8A88-4F43-B140-F86AB1A97993}" dt="2024-08-18T05:37:06.844" v="1380" actId="403"/>
        <pc:sldMkLst>
          <pc:docMk/>
          <pc:sldMk cId="2203314274" sldId="1921"/>
        </pc:sldMkLst>
        <pc:spChg chg="mod">
          <ac:chgData name="Stuart Fain" userId="c71c60d1860bf71b" providerId="LiveId" clId="{A286657F-8A88-4F43-B140-F86AB1A97993}" dt="2024-08-18T05:37:06.844" v="1380" actId="403"/>
          <ac:spMkLst>
            <pc:docMk/>
            <pc:sldMk cId="2203314274" sldId="1921"/>
            <ac:spMk id="3" creationId="{00000000-0000-0000-0000-000000000000}"/>
          </ac:spMkLst>
        </pc:spChg>
        <pc:spChg chg="mod">
          <ac:chgData name="Stuart Fain" userId="c71c60d1860bf71b" providerId="LiveId" clId="{A286657F-8A88-4F43-B140-F86AB1A97993}" dt="2024-08-18T05:36:55.479" v="1375" actId="14100"/>
          <ac:spMkLst>
            <pc:docMk/>
            <pc:sldMk cId="2203314274" sldId="1921"/>
            <ac:spMk id="4" creationId="{00000000-0000-0000-0000-000000000000}"/>
          </ac:spMkLst>
        </pc:spChg>
      </pc:sldChg>
      <pc:sldChg chg="modSp mod">
        <pc:chgData name="Stuart Fain" userId="c71c60d1860bf71b" providerId="LiveId" clId="{A286657F-8A88-4F43-B140-F86AB1A97993}" dt="2024-08-18T05:43:34.243" v="1458" actId="403"/>
        <pc:sldMkLst>
          <pc:docMk/>
          <pc:sldMk cId="365351162" sldId="1922"/>
        </pc:sldMkLst>
        <pc:spChg chg="mod">
          <ac:chgData name="Stuart Fain" userId="c71c60d1860bf71b" providerId="LiveId" clId="{A286657F-8A88-4F43-B140-F86AB1A97993}" dt="2024-08-18T05:43:34.243" v="1458" actId="403"/>
          <ac:spMkLst>
            <pc:docMk/>
            <pc:sldMk cId="365351162" sldId="1922"/>
            <ac:spMk id="3" creationId="{00000000-0000-0000-0000-000000000000}"/>
          </ac:spMkLst>
        </pc:spChg>
      </pc:sldChg>
      <pc:sldChg chg="modSp mod">
        <pc:chgData name="Stuart Fain" userId="c71c60d1860bf71b" providerId="LiveId" clId="{A286657F-8A88-4F43-B140-F86AB1A97993}" dt="2024-08-18T05:43:57.229" v="1460" actId="14100"/>
        <pc:sldMkLst>
          <pc:docMk/>
          <pc:sldMk cId="4060872247" sldId="1923"/>
        </pc:sldMkLst>
        <pc:spChg chg="mod">
          <ac:chgData name="Stuart Fain" userId="c71c60d1860bf71b" providerId="LiveId" clId="{A286657F-8A88-4F43-B140-F86AB1A97993}" dt="2024-08-18T05:43:57.229" v="1460" actId="14100"/>
          <ac:spMkLst>
            <pc:docMk/>
            <pc:sldMk cId="4060872247" sldId="1923"/>
            <ac:spMk id="3" creationId="{00000000-0000-0000-0000-000000000000}"/>
          </ac:spMkLst>
        </pc:spChg>
      </pc:sldChg>
      <pc:sldChg chg="modSp mod">
        <pc:chgData name="Stuart Fain" userId="c71c60d1860bf71b" providerId="LiveId" clId="{A286657F-8A88-4F43-B140-F86AB1A97993}" dt="2024-08-18T05:39:30.092" v="1401" actId="20577"/>
        <pc:sldMkLst>
          <pc:docMk/>
          <pc:sldMk cId="2742011226" sldId="1924"/>
        </pc:sldMkLst>
        <pc:spChg chg="mod">
          <ac:chgData name="Stuart Fain" userId="c71c60d1860bf71b" providerId="LiveId" clId="{A286657F-8A88-4F43-B140-F86AB1A97993}" dt="2024-08-17T17:12:05.116" v="2"/>
          <ac:spMkLst>
            <pc:docMk/>
            <pc:sldMk cId="2742011226" sldId="1924"/>
            <ac:spMk id="2" creationId="{00000000-0000-0000-0000-000000000000}"/>
          </ac:spMkLst>
        </pc:spChg>
        <pc:spChg chg="mod">
          <ac:chgData name="Stuart Fain" userId="c71c60d1860bf71b" providerId="LiveId" clId="{A286657F-8A88-4F43-B140-F86AB1A97993}" dt="2024-08-18T05:39:30.092" v="1401" actId="20577"/>
          <ac:spMkLst>
            <pc:docMk/>
            <pc:sldMk cId="2742011226" sldId="1924"/>
            <ac:spMk id="3" creationId="{00000000-0000-0000-0000-000000000000}"/>
          </ac:spMkLst>
        </pc:spChg>
      </pc:sldChg>
      <pc:sldChg chg="modSp mod">
        <pc:chgData name="Stuart Fain" userId="c71c60d1860bf71b" providerId="LiveId" clId="{A286657F-8A88-4F43-B140-F86AB1A97993}" dt="2024-08-18T05:40:03.556" v="1405" actId="6549"/>
        <pc:sldMkLst>
          <pc:docMk/>
          <pc:sldMk cId="666916370" sldId="1925"/>
        </pc:sldMkLst>
        <pc:spChg chg="mod">
          <ac:chgData name="Stuart Fain" userId="c71c60d1860bf71b" providerId="LiveId" clId="{A286657F-8A88-4F43-B140-F86AB1A97993}" dt="2024-08-17T17:12:05.116" v="2"/>
          <ac:spMkLst>
            <pc:docMk/>
            <pc:sldMk cId="666916370" sldId="1925"/>
            <ac:spMk id="2" creationId="{00000000-0000-0000-0000-000000000000}"/>
          </ac:spMkLst>
        </pc:spChg>
        <pc:spChg chg="mod">
          <ac:chgData name="Stuart Fain" userId="c71c60d1860bf71b" providerId="LiveId" clId="{A286657F-8A88-4F43-B140-F86AB1A97993}" dt="2024-08-18T05:40:03.556" v="1405" actId="6549"/>
          <ac:spMkLst>
            <pc:docMk/>
            <pc:sldMk cId="666916370" sldId="1925"/>
            <ac:spMk id="3" creationId="{00000000-0000-0000-0000-000000000000}"/>
          </ac:spMkLst>
        </pc:spChg>
      </pc:sldChg>
      <pc:sldChg chg="modSp mod">
        <pc:chgData name="Stuart Fain" userId="c71c60d1860bf71b" providerId="LiveId" clId="{A286657F-8A88-4F43-B140-F86AB1A97993}" dt="2024-08-18T05:43:18.404" v="1455" actId="14100"/>
        <pc:sldMkLst>
          <pc:docMk/>
          <pc:sldMk cId="2114853260" sldId="1926"/>
        </pc:sldMkLst>
        <pc:spChg chg="mod">
          <ac:chgData name="Stuart Fain" userId="c71c60d1860bf71b" providerId="LiveId" clId="{A286657F-8A88-4F43-B140-F86AB1A97993}" dt="2024-08-17T17:12:05.116" v="2"/>
          <ac:spMkLst>
            <pc:docMk/>
            <pc:sldMk cId="2114853260" sldId="1926"/>
            <ac:spMk id="2" creationId="{00000000-0000-0000-0000-000000000000}"/>
          </ac:spMkLst>
        </pc:spChg>
        <pc:spChg chg="mod">
          <ac:chgData name="Stuart Fain" userId="c71c60d1860bf71b" providerId="LiveId" clId="{A286657F-8A88-4F43-B140-F86AB1A97993}" dt="2024-08-18T05:43:18.404" v="1455" actId="14100"/>
          <ac:spMkLst>
            <pc:docMk/>
            <pc:sldMk cId="2114853260" sldId="1926"/>
            <ac:spMk id="3" creationId="{00000000-0000-0000-0000-000000000000}"/>
          </ac:spMkLst>
        </pc:spChg>
      </pc:sldChg>
      <pc:sldChg chg="modSp mod">
        <pc:chgData name="Stuart Fain" userId="c71c60d1860bf71b" providerId="LiveId" clId="{A286657F-8A88-4F43-B140-F86AB1A97993}" dt="2024-08-18T05:43:09.169" v="1453" actId="20577"/>
        <pc:sldMkLst>
          <pc:docMk/>
          <pc:sldMk cId="2816921115" sldId="1927"/>
        </pc:sldMkLst>
        <pc:spChg chg="mod">
          <ac:chgData name="Stuart Fain" userId="c71c60d1860bf71b" providerId="LiveId" clId="{A286657F-8A88-4F43-B140-F86AB1A97993}" dt="2024-08-18T05:42:07.074" v="1421" actId="14100"/>
          <ac:spMkLst>
            <pc:docMk/>
            <pc:sldMk cId="2816921115" sldId="1927"/>
            <ac:spMk id="2" creationId="{00000000-0000-0000-0000-000000000000}"/>
          </ac:spMkLst>
        </pc:spChg>
        <pc:spChg chg="mod">
          <ac:chgData name="Stuart Fain" userId="c71c60d1860bf71b" providerId="LiveId" clId="{A286657F-8A88-4F43-B140-F86AB1A97993}" dt="2024-08-18T05:43:09.169" v="1453" actId="20577"/>
          <ac:spMkLst>
            <pc:docMk/>
            <pc:sldMk cId="2816921115" sldId="1927"/>
            <ac:spMk id="3" creationId="{00000000-0000-0000-0000-000000000000}"/>
          </ac:spMkLst>
        </pc:spChg>
      </pc:sldChg>
      <pc:sldChg chg="modSp del">
        <pc:chgData name="Stuart Fain" userId="c71c60d1860bf71b" providerId="LiveId" clId="{A286657F-8A88-4F43-B140-F86AB1A97993}" dt="2024-08-18T05:43:11.633" v="1454" actId="47"/>
        <pc:sldMkLst>
          <pc:docMk/>
          <pc:sldMk cId="1617670553" sldId="1928"/>
        </pc:sldMkLst>
        <pc:spChg chg="mod">
          <ac:chgData name="Stuart Fain" userId="c71c60d1860bf71b" providerId="LiveId" clId="{A286657F-8A88-4F43-B140-F86AB1A97993}" dt="2024-08-17T17:12:05.116" v="2"/>
          <ac:spMkLst>
            <pc:docMk/>
            <pc:sldMk cId="1617670553" sldId="1928"/>
            <ac:spMk id="2" creationId="{00000000-0000-0000-0000-000000000000}"/>
          </ac:spMkLst>
        </pc:spChg>
        <pc:spChg chg="mod">
          <ac:chgData name="Stuart Fain" userId="c71c60d1860bf71b" providerId="LiveId" clId="{A286657F-8A88-4F43-B140-F86AB1A97993}" dt="2024-08-17T17:12:05.116" v="2"/>
          <ac:spMkLst>
            <pc:docMk/>
            <pc:sldMk cId="1617670553" sldId="1928"/>
            <ac:spMk id="3" creationId="{00000000-0000-0000-0000-000000000000}"/>
          </ac:spMkLst>
        </pc:spChg>
      </pc:sldChg>
      <pc:sldChg chg="modSp mod">
        <pc:chgData name="Stuart Fain" userId="c71c60d1860bf71b" providerId="LiveId" clId="{A286657F-8A88-4F43-B140-F86AB1A97993}" dt="2024-08-18T05:44:06.444" v="1462" actId="14100"/>
        <pc:sldMkLst>
          <pc:docMk/>
          <pc:sldMk cId="2506114048" sldId="1929"/>
        </pc:sldMkLst>
        <pc:spChg chg="mod">
          <ac:chgData name="Stuart Fain" userId="c71c60d1860bf71b" providerId="LiveId" clId="{A286657F-8A88-4F43-B140-F86AB1A97993}" dt="2024-08-18T05:44:06.444" v="1462" actId="14100"/>
          <ac:spMkLst>
            <pc:docMk/>
            <pc:sldMk cId="2506114048" sldId="1929"/>
            <ac:spMk id="3" creationId="{00000000-0000-0000-0000-000000000000}"/>
          </ac:spMkLst>
        </pc:spChg>
      </pc:sldChg>
      <pc:sldChg chg="modSp mod">
        <pc:chgData name="Stuart Fain" userId="c71c60d1860bf71b" providerId="LiveId" clId="{A286657F-8A88-4F43-B140-F86AB1A97993}" dt="2024-08-18T05:45:18.331" v="1469"/>
        <pc:sldMkLst>
          <pc:docMk/>
          <pc:sldMk cId="3888165237" sldId="1930"/>
        </pc:sldMkLst>
        <pc:spChg chg="mod">
          <ac:chgData name="Stuart Fain" userId="c71c60d1860bf71b" providerId="LiveId" clId="{A286657F-8A88-4F43-B140-F86AB1A97993}" dt="2024-08-18T05:45:18.331" v="1469"/>
          <ac:spMkLst>
            <pc:docMk/>
            <pc:sldMk cId="3888165237" sldId="1930"/>
            <ac:spMk id="3" creationId="{00000000-0000-0000-0000-000000000000}"/>
          </ac:spMkLst>
        </pc:spChg>
      </pc:sldChg>
      <pc:sldChg chg="modSp mod">
        <pc:chgData name="Stuart Fain" userId="c71c60d1860bf71b" providerId="LiveId" clId="{A286657F-8A88-4F43-B140-F86AB1A97993}" dt="2024-08-18T05:46:24.468" v="1480" actId="20577"/>
        <pc:sldMkLst>
          <pc:docMk/>
          <pc:sldMk cId="2179732603" sldId="1931"/>
        </pc:sldMkLst>
        <pc:spChg chg="mod">
          <ac:chgData name="Stuart Fain" userId="c71c60d1860bf71b" providerId="LiveId" clId="{A286657F-8A88-4F43-B140-F86AB1A97993}" dt="2024-08-18T05:46:24.468" v="1480" actId="20577"/>
          <ac:spMkLst>
            <pc:docMk/>
            <pc:sldMk cId="2179732603" sldId="1931"/>
            <ac:spMk id="3" creationId="{00000000-0000-0000-0000-000000000000}"/>
          </ac:spMkLst>
        </pc:spChg>
      </pc:sldChg>
      <pc:sldChg chg="modSp mod">
        <pc:chgData name="Stuart Fain" userId="c71c60d1860bf71b" providerId="LiveId" clId="{A286657F-8A88-4F43-B140-F86AB1A97993}" dt="2024-08-18T05:47:00.990" v="1493" actId="20577"/>
        <pc:sldMkLst>
          <pc:docMk/>
          <pc:sldMk cId="2607934073" sldId="1932"/>
        </pc:sldMkLst>
        <pc:spChg chg="mod">
          <ac:chgData name="Stuart Fain" userId="c71c60d1860bf71b" providerId="LiveId" clId="{A286657F-8A88-4F43-B140-F86AB1A97993}" dt="2024-08-18T05:47:00.990" v="1493" actId="20577"/>
          <ac:spMkLst>
            <pc:docMk/>
            <pc:sldMk cId="2607934073" sldId="1932"/>
            <ac:spMk id="3" creationId="{00000000-0000-0000-0000-000000000000}"/>
          </ac:spMkLst>
        </pc:spChg>
      </pc:sldChg>
      <pc:sldChg chg="modSp del mod">
        <pc:chgData name="Stuart Fain" userId="c71c60d1860bf71b" providerId="LiveId" clId="{A286657F-8A88-4F43-B140-F86AB1A97993}" dt="2024-08-18T05:47:08.199" v="1494" actId="47"/>
        <pc:sldMkLst>
          <pc:docMk/>
          <pc:sldMk cId="683587424" sldId="1933"/>
        </pc:sldMkLst>
        <pc:spChg chg="mod">
          <ac:chgData name="Stuart Fain" userId="c71c60d1860bf71b" providerId="LiveId" clId="{A286657F-8A88-4F43-B140-F86AB1A97993}" dt="2024-08-18T05:46:44.924" v="1484" actId="21"/>
          <ac:spMkLst>
            <pc:docMk/>
            <pc:sldMk cId="683587424" sldId="1933"/>
            <ac:spMk id="3" creationId="{00000000-0000-0000-0000-000000000000}"/>
          </ac:spMkLst>
        </pc:spChg>
      </pc:sldChg>
      <pc:sldChg chg="modSp mod">
        <pc:chgData name="Stuart Fain" userId="c71c60d1860bf71b" providerId="LiveId" clId="{A286657F-8A88-4F43-B140-F86AB1A97993}" dt="2024-08-18T05:47:16.732" v="1496" actId="14100"/>
        <pc:sldMkLst>
          <pc:docMk/>
          <pc:sldMk cId="3688301655" sldId="1934"/>
        </pc:sldMkLst>
        <pc:spChg chg="mod">
          <ac:chgData name="Stuart Fain" userId="c71c60d1860bf71b" providerId="LiveId" clId="{A286657F-8A88-4F43-B140-F86AB1A97993}" dt="2024-08-18T05:47:16.732" v="1496" actId="14100"/>
          <ac:spMkLst>
            <pc:docMk/>
            <pc:sldMk cId="3688301655" sldId="1934"/>
            <ac:spMk id="3" creationId="{00000000-0000-0000-0000-000000000000}"/>
          </ac:spMkLst>
        </pc:spChg>
      </pc:sldChg>
      <pc:sldChg chg="modSp mod">
        <pc:chgData name="Stuart Fain" userId="c71c60d1860bf71b" providerId="LiveId" clId="{A286657F-8A88-4F43-B140-F86AB1A97993}" dt="2024-08-18T05:47:30.986" v="1501" actId="403"/>
        <pc:sldMkLst>
          <pc:docMk/>
          <pc:sldMk cId="4199519877" sldId="1935"/>
        </pc:sldMkLst>
        <pc:spChg chg="mod">
          <ac:chgData name="Stuart Fain" userId="c71c60d1860bf71b" providerId="LiveId" clId="{A286657F-8A88-4F43-B140-F86AB1A97993}" dt="2024-08-18T05:47:30.986" v="1501" actId="403"/>
          <ac:spMkLst>
            <pc:docMk/>
            <pc:sldMk cId="4199519877" sldId="1935"/>
            <ac:spMk id="3" creationId="{00000000-0000-0000-0000-000000000000}"/>
          </ac:spMkLst>
        </pc:spChg>
      </pc:sldChg>
      <pc:sldChg chg="modSp mod">
        <pc:chgData name="Stuart Fain" userId="c71c60d1860bf71b" providerId="LiveId" clId="{A286657F-8A88-4F43-B140-F86AB1A97993}" dt="2024-08-18T05:47:53.264" v="1507" actId="255"/>
        <pc:sldMkLst>
          <pc:docMk/>
          <pc:sldMk cId="784568071" sldId="1936"/>
        </pc:sldMkLst>
        <pc:spChg chg="mod">
          <ac:chgData name="Stuart Fain" userId="c71c60d1860bf71b" providerId="LiveId" clId="{A286657F-8A88-4F43-B140-F86AB1A97993}" dt="2024-08-18T05:47:53.264" v="1507" actId="255"/>
          <ac:spMkLst>
            <pc:docMk/>
            <pc:sldMk cId="784568071" sldId="1936"/>
            <ac:spMk id="3" creationId="{00000000-0000-0000-0000-000000000000}"/>
          </ac:spMkLst>
        </pc:spChg>
      </pc:sldChg>
      <pc:sldChg chg="modSp mod">
        <pc:chgData name="Stuart Fain" userId="c71c60d1860bf71b" providerId="LiveId" clId="{A286657F-8A88-4F43-B140-F86AB1A97993}" dt="2024-08-18T05:48:07.502" v="1512" actId="403"/>
        <pc:sldMkLst>
          <pc:docMk/>
          <pc:sldMk cId="3358452314" sldId="1937"/>
        </pc:sldMkLst>
        <pc:spChg chg="mod">
          <ac:chgData name="Stuart Fain" userId="c71c60d1860bf71b" providerId="LiveId" clId="{A286657F-8A88-4F43-B140-F86AB1A97993}" dt="2024-08-18T05:48:07.502" v="1512" actId="403"/>
          <ac:spMkLst>
            <pc:docMk/>
            <pc:sldMk cId="3358452314" sldId="1937"/>
            <ac:spMk id="3" creationId="{00000000-0000-0000-0000-000000000000}"/>
          </ac:spMkLst>
        </pc:spChg>
      </pc:sldChg>
      <pc:sldChg chg="modSp mod">
        <pc:chgData name="Stuart Fain" userId="c71c60d1860bf71b" providerId="LiveId" clId="{A286657F-8A88-4F43-B140-F86AB1A97993}" dt="2024-08-18T05:48:18.909" v="1516" actId="403"/>
        <pc:sldMkLst>
          <pc:docMk/>
          <pc:sldMk cId="3761133569" sldId="1938"/>
        </pc:sldMkLst>
        <pc:spChg chg="mod">
          <ac:chgData name="Stuart Fain" userId="c71c60d1860bf71b" providerId="LiveId" clId="{A286657F-8A88-4F43-B140-F86AB1A97993}" dt="2024-08-18T05:48:18.909" v="1516" actId="403"/>
          <ac:spMkLst>
            <pc:docMk/>
            <pc:sldMk cId="3761133569" sldId="1938"/>
            <ac:spMk id="3" creationId="{00000000-0000-0000-0000-000000000000}"/>
          </ac:spMkLst>
        </pc:spChg>
      </pc:sldChg>
      <pc:sldChg chg="modSp mod">
        <pc:chgData name="Stuart Fain" userId="c71c60d1860bf71b" providerId="LiveId" clId="{A286657F-8A88-4F43-B140-F86AB1A97993}" dt="2024-08-18T05:48:28.901" v="1520" actId="403"/>
        <pc:sldMkLst>
          <pc:docMk/>
          <pc:sldMk cId="1631120710" sldId="1939"/>
        </pc:sldMkLst>
        <pc:spChg chg="mod">
          <ac:chgData name="Stuart Fain" userId="c71c60d1860bf71b" providerId="LiveId" clId="{A286657F-8A88-4F43-B140-F86AB1A97993}" dt="2024-08-18T05:48:28.901" v="1520" actId="403"/>
          <ac:spMkLst>
            <pc:docMk/>
            <pc:sldMk cId="1631120710" sldId="1939"/>
            <ac:spMk id="3" creationId="{00000000-0000-0000-0000-000000000000}"/>
          </ac:spMkLst>
        </pc:spChg>
      </pc:sldChg>
      <pc:sldChg chg="modSp mod">
        <pc:chgData name="Stuart Fain" userId="c71c60d1860bf71b" providerId="LiveId" clId="{A286657F-8A88-4F43-B140-F86AB1A97993}" dt="2024-08-18T05:48:59.134" v="1538" actId="255"/>
        <pc:sldMkLst>
          <pc:docMk/>
          <pc:sldMk cId="3683823135" sldId="1940"/>
        </pc:sldMkLst>
        <pc:spChg chg="mod">
          <ac:chgData name="Stuart Fain" userId="c71c60d1860bf71b" providerId="LiveId" clId="{A286657F-8A88-4F43-B140-F86AB1A97993}" dt="2024-08-18T05:48:59.134" v="1538" actId="255"/>
          <ac:spMkLst>
            <pc:docMk/>
            <pc:sldMk cId="3683823135" sldId="1940"/>
            <ac:spMk id="3" creationId="{00000000-0000-0000-0000-000000000000}"/>
          </ac:spMkLst>
        </pc:spChg>
      </pc:sldChg>
      <pc:sldChg chg="modSp add mod">
        <pc:chgData name="Stuart Fain" userId="c71c60d1860bf71b" providerId="LiveId" clId="{A286657F-8A88-4F43-B140-F86AB1A97993}" dt="2024-08-17T17:51:17.215" v="219" actId="403"/>
        <pc:sldMkLst>
          <pc:docMk/>
          <pc:sldMk cId="1401267708" sldId="1946"/>
        </pc:sldMkLst>
        <pc:spChg chg="mod">
          <ac:chgData name="Stuart Fain" userId="c71c60d1860bf71b" providerId="LiveId" clId="{A286657F-8A88-4F43-B140-F86AB1A97993}" dt="2024-08-17T17:51:17.215" v="219" actId="403"/>
          <ac:spMkLst>
            <pc:docMk/>
            <pc:sldMk cId="1401267708" sldId="1946"/>
            <ac:spMk id="44033" creationId="{00000000-0000-0000-0000-000000000000}"/>
          </ac:spMkLst>
        </pc:spChg>
      </pc:sldChg>
      <pc:sldChg chg="modSp del mod">
        <pc:chgData name="Stuart Fain" userId="c71c60d1860bf71b" providerId="LiveId" clId="{A286657F-8A88-4F43-B140-F86AB1A97993}" dt="2024-08-18T01:05:16.710" v="239" actId="47"/>
        <pc:sldMkLst>
          <pc:docMk/>
          <pc:sldMk cId="484578165" sldId="1950"/>
        </pc:sldMkLst>
        <pc:spChg chg="mod">
          <ac:chgData name="Stuart Fain" userId="c71c60d1860bf71b" providerId="LiveId" clId="{A286657F-8A88-4F43-B140-F86AB1A97993}" dt="2024-08-17T17:28:20.671" v="45" actId="14100"/>
          <ac:spMkLst>
            <pc:docMk/>
            <pc:sldMk cId="484578165" sldId="1950"/>
            <ac:spMk id="2" creationId="{00000000-0000-0000-0000-000000000000}"/>
          </ac:spMkLst>
        </pc:spChg>
        <pc:spChg chg="mod">
          <ac:chgData name="Stuart Fain" userId="c71c60d1860bf71b" providerId="LiveId" clId="{A286657F-8A88-4F43-B140-F86AB1A97993}" dt="2024-08-18T01:04:56.923" v="236" actId="21"/>
          <ac:spMkLst>
            <pc:docMk/>
            <pc:sldMk cId="484578165" sldId="1950"/>
            <ac:spMk id="3" creationId="{00000000-0000-0000-0000-000000000000}"/>
          </ac:spMkLst>
        </pc:spChg>
      </pc:sldChg>
      <pc:sldChg chg="modSp mod">
        <pc:chgData name="Stuart Fain" userId="c71c60d1860bf71b" providerId="LiveId" clId="{A286657F-8A88-4F43-B140-F86AB1A97993}" dt="2024-08-18T01:05:07.932" v="238" actId="14100"/>
        <pc:sldMkLst>
          <pc:docMk/>
          <pc:sldMk cId="1156659041" sldId="1951"/>
        </pc:sldMkLst>
        <pc:spChg chg="mod">
          <ac:chgData name="Stuart Fain" userId="c71c60d1860bf71b" providerId="LiveId" clId="{A286657F-8A88-4F43-B140-F86AB1A97993}" dt="2024-08-17T17:28:53.982" v="49" actId="14100"/>
          <ac:spMkLst>
            <pc:docMk/>
            <pc:sldMk cId="1156659041" sldId="1951"/>
            <ac:spMk id="2" creationId="{00000000-0000-0000-0000-000000000000}"/>
          </ac:spMkLst>
        </pc:spChg>
        <pc:spChg chg="mod">
          <ac:chgData name="Stuart Fain" userId="c71c60d1860bf71b" providerId="LiveId" clId="{A286657F-8A88-4F43-B140-F86AB1A97993}" dt="2024-08-18T01:05:07.932" v="238" actId="14100"/>
          <ac:spMkLst>
            <pc:docMk/>
            <pc:sldMk cId="1156659041" sldId="1951"/>
            <ac:spMk id="3" creationId="{00000000-0000-0000-0000-000000000000}"/>
          </ac:spMkLst>
        </pc:spChg>
      </pc:sldChg>
      <pc:sldChg chg="modSp mod">
        <pc:chgData name="Stuart Fain" userId="c71c60d1860bf71b" providerId="LiveId" clId="{A286657F-8A88-4F43-B140-F86AB1A97993}" dt="2024-08-18T01:05:37.469" v="241"/>
        <pc:sldMkLst>
          <pc:docMk/>
          <pc:sldMk cId="3821888311" sldId="1952"/>
        </pc:sldMkLst>
        <pc:spChg chg="mod">
          <ac:chgData name="Stuart Fain" userId="c71c60d1860bf71b" providerId="LiveId" clId="{A286657F-8A88-4F43-B140-F86AB1A97993}" dt="2024-08-17T17:29:15.409" v="53" actId="14100"/>
          <ac:spMkLst>
            <pc:docMk/>
            <pc:sldMk cId="3821888311" sldId="1952"/>
            <ac:spMk id="2" creationId="{00000000-0000-0000-0000-000000000000}"/>
          </ac:spMkLst>
        </pc:spChg>
        <pc:spChg chg="mod">
          <ac:chgData name="Stuart Fain" userId="c71c60d1860bf71b" providerId="LiveId" clId="{A286657F-8A88-4F43-B140-F86AB1A97993}" dt="2024-08-18T01:05:37.469" v="241"/>
          <ac:spMkLst>
            <pc:docMk/>
            <pc:sldMk cId="3821888311" sldId="1952"/>
            <ac:spMk id="3" creationId="{00000000-0000-0000-0000-000000000000}"/>
          </ac:spMkLst>
        </pc:spChg>
      </pc:sldChg>
      <pc:sldChg chg="modSp mod">
        <pc:chgData name="Stuart Fain" userId="c71c60d1860bf71b" providerId="LiveId" clId="{A286657F-8A88-4F43-B140-F86AB1A97993}" dt="2024-08-18T01:05:56.669" v="244"/>
        <pc:sldMkLst>
          <pc:docMk/>
          <pc:sldMk cId="3918874312" sldId="1953"/>
        </pc:sldMkLst>
        <pc:spChg chg="mod">
          <ac:chgData name="Stuart Fain" userId="c71c60d1860bf71b" providerId="LiveId" clId="{A286657F-8A88-4F43-B140-F86AB1A97993}" dt="2024-08-17T17:31:11.150" v="58" actId="14100"/>
          <ac:spMkLst>
            <pc:docMk/>
            <pc:sldMk cId="3918874312" sldId="1953"/>
            <ac:spMk id="2" creationId="{00000000-0000-0000-0000-000000000000}"/>
          </ac:spMkLst>
        </pc:spChg>
        <pc:spChg chg="mod">
          <ac:chgData name="Stuart Fain" userId="c71c60d1860bf71b" providerId="LiveId" clId="{A286657F-8A88-4F43-B140-F86AB1A97993}" dt="2024-08-18T01:05:56.669" v="244"/>
          <ac:spMkLst>
            <pc:docMk/>
            <pc:sldMk cId="3918874312" sldId="1953"/>
            <ac:spMk id="3" creationId="{00000000-0000-0000-0000-000000000000}"/>
          </ac:spMkLst>
        </pc:spChg>
      </pc:sldChg>
      <pc:sldChg chg="modSp mod">
        <pc:chgData name="Stuart Fain" userId="c71c60d1860bf71b" providerId="LiveId" clId="{A286657F-8A88-4F43-B140-F86AB1A97993}" dt="2024-08-18T01:06:33.719" v="270" actId="13926"/>
        <pc:sldMkLst>
          <pc:docMk/>
          <pc:sldMk cId="1798336205" sldId="1954"/>
        </pc:sldMkLst>
        <pc:spChg chg="mod">
          <ac:chgData name="Stuart Fain" userId="c71c60d1860bf71b" providerId="LiveId" clId="{A286657F-8A88-4F43-B140-F86AB1A97993}" dt="2024-08-17T17:31:30.695" v="63" actId="14100"/>
          <ac:spMkLst>
            <pc:docMk/>
            <pc:sldMk cId="1798336205" sldId="1954"/>
            <ac:spMk id="2" creationId="{00000000-0000-0000-0000-000000000000}"/>
          </ac:spMkLst>
        </pc:spChg>
        <pc:spChg chg="mod">
          <ac:chgData name="Stuart Fain" userId="c71c60d1860bf71b" providerId="LiveId" clId="{A286657F-8A88-4F43-B140-F86AB1A97993}" dt="2024-08-18T01:06:33.719" v="270" actId="13926"/>
          <ac:spMkLst>
            <pc:docMk/>
            <pc:sldMk cId="1798336205" sldId="1954"/>
            <ac:spMk id="3" creationId="{00000000-0000-0000-0000-000000000000}"/>
          </ac:spMkLst>
        </pc:spChg>
      </pc:sldChg>
      <pc:sldChg chg="modSp del mod">
        <pc:chgData name="Stuart Fain" userId="c71c60d1860bf71b" providerId="LiveId" clId="{A286657F-8A88-4F43-B140-F86AB1A97993}" dt="2024-08-18T01:06:37.537" v="271" actId="47"/>
        <pc:sldMkLst>
          <pc:docMk/>
          <pc:sldMk cId="2132912189" sldId="1955"/>
        </pc:sldMkLst>
        <pc:spChg chg="mod">
          <ac:chgData name="Stuart Fain" userId="c71c60d1860bf71b" providerId="LiveId" clId="{A286657F-8A88-4F43-B140-F86AB1A97993}" dt="2024-08-17T17:31:54.178" v="68" actId="14100"/>
          <ac:spMkLst>
            <pc:docMk/>
            <pc:sldMk cId="2132912189" sldId="1955"/>
            <ac:spMk id="2" creationId="{00000000-0000-0000-0000-000000000000}"/>
          </ac:spMkLst>
        </pc:spChg>
        <pc:spChg chg="mod">
          <ac:chgData name="Stuart Fain" userId="c71c60d1860bf71b" providerId="LiveId" clId="{A286657F-8A88-4F43-B140-F86AB1A97993}" dt="2024-08-18T01:06:07.453" v="245" actId="21"/>
          <ac:spMkLst>
            <pc:docMk/>
            <pc:sldMk cId="2132912189" sldId="1955"/>
            <ac:spMk id="3" creationId="{00000000-0000-0000-0000-000000000000}"/>
          </ac:spMkLst>
        </pc:spChg>
      </pc:sldChg>
      <pc:sldChg chg="modSp del mod">
        <pc:chgData name="Stuart Fain" userId="c71c60d1860bf71b" providerId="LiveId" clId="{A286657F-8A88-4F43-B140-F86AB1A97993}" dt="2024-08-18T01:08:14.742" v="272" actId="47"/>
        <pc:sldMkLst>
          <pc:docMk/>
          <pc:sldMk cId="2920465538" sldId="1956"/>
        </pc:sldMkLst>
        <pc:spChg chg="mod">
          <ac:chgData name="Stuart Fain" userId="c71c60d1860bf71b" providerId="LiveId" clId="{A286657F-8A88-4F43-B140-F86AB1A97993}" dt="2024-08-17T17:32:17.235" v="73" actId="14100"/>
          <ac:spMkLst>
            <pc:docMk/>
            <pc:sldMk cId="2920465538" sldId="1956"/>
            <ac:spMk id="2" creationId="{00000000-0000-0000-0000-000000000000}"/>
          </ac:spMkLst>
        </pc:spChg>
        <pc:spChg chg="mod">
          <ac:chgData name="Stuart Fain" userId="c71c60d1860bf71b" providerId="LiveId" clId="{A286657F-8A88-4F43-B140-F86AB1A97993}" dt="2024-08-17T17:32:24.256" v="75" actId="14100"/>
          <ac:spMkLst>
            <pc:docMk/>
            <pc:sldMk cId="2920465538" sldId="1956"/>
            <ac:spMk id="3" creationId="{00000000-0000-0000-0000-000000000000}"/>
          </ac:spMkLst>
        </pc:spChg>
      </pc:sldChg>
      <pc:sldChg chg="addSp modSp mod setBg modNotes modNotesTx">
        <pc:chgData name="Stuart Fain" userId="c71c60d1860bf71b" providerId="LiveId" clId="{A286657F-8A88-4F43-B140-F86AB1A97993}" dt="2024-08-18T04:06:31.980" v="1029" actId="14100"/>
        <pc:sldMkLst>
          <pc:docMk/>
          <pc:sldMk cId="1780264247" sldId="1957"/>
        </pc:sldMkLst>
        <pc:spChg chg="mod">
          <ac:chgData name="Stuart Fain" userId="c71c60d1860bf71b" providerId="LiveId" clId="{A286657F-8A88-4F43-B140-F86AB1A97993}" dt="2024-08-18T04:06:16.165" v="1026" actId="404"/>
          <ac:spMkLst>
            <pc:docMk/>
            <pc:sldMk cId="1780264247" sldId="1957"/>
            <ac:spMk id="2" creationId="{00000000-0000-0000-0000-000000000000}"/>
          </ac:spMkLst>
        </pc:spChg>
        <pc:spChg chg="mod">
          <ac:chgData name="Stuart Fain" userId="c71c60d1860bf71b" providerId="LiveId" clId="{A286657F-8A88-4F43-B140-F86AB1A97993}" dt="2024-08-18T04:06:31.980" v="1029" actId="14100"/>
          <ac:spMkLst>
            <pc:docMk/>
            <pc:sldMk cId="1780264247" sldId="1957"/>
            <ac:spMk id="3" creationId="{00000000-0000-0000-0000-000000000000}"/>
          </ac:spMkLst>
        </pc:spChg>
        <pc:picChg chg="add mod ord">
          <ac:chgData name="Stuart Fain" userId="c71c60d1860bf71b" providerId="LiveId" clId="{A286657F-8A88-4F43-B140-F86AB1A97993}" dt="2024-08-17T17:25:38.937" v="10" actId="1076"/>
          <ac:picMkLst>
            <pc:docMk/>
            <pc:sldMk cId="1780264247" sldId="1957"/>
            <ac:picMk id="4" creationId="{21E94C91-7F1E-26F7-E4F2-89D1CB2A90BF}"/>
          </ac:picMkLst>
        </pc:picChg>
      </pc:sldChg>
      <pc:sldChg chg="modSp mod">
        <pc:chgData name="Stuart Fain" userId="c71c60d1860bf71b" providerId="LiveId" clId="{A286657F-8A88-4F43-B140-F86AB1A97993}" dt="2024-08-18T01:30:23.687" v="425" actId="403"/>
        <pc:sldMkLst>
          <pc:docMk/>
          <pc:sldMk cId="462142142" sldId="1958"/>
        </pc:sldMkLst>
        <pc:spChg chg="mod">
          <ac:chgData name="Stuart Fain" userId="c71c60d1860bf71b" providerId="LiveId" clId="{A286657F-8A88-4F43-B140-F86AB1A97993}" dt="2024-08-17T17:34:35.177" v="79" actId="14100"/>
          <ac:spMkLst>
            <pc:docMk/>
            <pc:sldMk cId="462142142" sldId="1958"/>
            <ac:spMk id="2" creationId="{00000000-0000-0000-0000-000000000000}"/>
          </ac:spMkLst>
        </pc:spChg>
        <pc:spChg chg="mod">
          <ac:chgData name="Stuart Fain" userId="c71c60d1860bf71b" providerId="LiveId" clId="{A286657F-8A88-4F43-B140-F86AB1A97993}" dt="2024-08-18T01:30:23.687" v="425" actId="403"/>
          <ac:spMkLst>
            <pc:docMk/>
            <pc:sldMk cId="462142142" sldId="1958"/>
            <ac:spMk id="3" creationId="{00000000-0000-0000-0000-000000000000}"/>
          </ac:spMkLst>
        </pc:spChg>
      </pc:sldChg>
      <pc:sldChg chg="modSp mod">
        <pc:chgData name="Stuart Fain" userId="c71c60d1860bf71b" providerId="LiveId" clId="{A286657F-8A88-4F43-B140-F86AB1A97993}" dt="2024-08-18T01:30:41.146" v="432" actId="20577"/>
        <pc:sldMkLst>
          <pc:docMk/>
          <pc:sldMk cId="985758647" sldId="1959"/>
        </pc:sldMkLst>
        <pc:spChg chg="mod">
          <ac:chgData name="Stuart Fain" userId="c71c60d1860bf71b" providerId="LiveId" clId="{A286657F-8A88-4F43-B140-F86AB1A97993}" dt="2024-08-17T17:34:52.065" v="83" actId="14100"/>
          <ac:spMkLst>
            <pc:docMk/>
            <pc:sldMk cId="985758647" sldId="1959"/>
            <ac:spMk id="2" creationId="{00000000-0000-0000-0000-000000000000}"/>
          </ac:spMkLst>
        </pc:spChg>
        <pc:spChg chg="mod">
          <ac:chgData name="Stuart Fain" userId="c71c60d1860bf71b" providerId="LiveId" clId="{A286657F-8A88-4F43-B140-F86AB1A97993}" dt="2024-08-18T01:30:41.146" v="432" actId="20577"/>
          <ac:spMkLst>
            <pc:docMk/>
            <pc:sldMk cId="985758647" sldId="1959"/>
            <ac:spMk id="3" creationId="{00000000-0000-0000-0000-000000000000}"/>
          </ac:spMkLst>
        </pc:spChg>
      </pc:sldChg>
      <pc:sldChg chg="modSp mod">
        <pc:chgData name="Stuart Fain" userId="c71c60d1860bf71b" providerId="LiveId" clId="{A286657F-8A88-4F43-B140-F86AB1A97993}" dt="2024-08-18T01:31:10.958" v="433" actId="403"/>
        <pc:sldMkLst>
          <pc:docMk/>
          <pc:sldMk cId="3735720344" sldId="1960"/>
        </pc:sldMkLst>
        <pc:spChg chg="mod">
          <ac:chgData name="Stuart Fain" userId="c71c60d1860bf71b" providerId="LiveId" clId="{A286657F-8A88-4F43-B140-F86AB1A97993}" dt="2024-08-17T17:35:20.417" v="88" actId="14100"/>
          <ac:spMkLst>
            <pc:docMk/>
            <pc:sldMk cId="3735720344" sldId="1960"/>
            <ac:spMk id="2" creationId="{00000000-0000-0000-0000-000000000000}"/>
          </ac:spMkLst>
        </pc:spChg>
        <pc:spChg chg="mod">
          <ac:chgData name="Stuart Fain" userId="c71c60d1860bf71b" providerId="LiveId" clId="{A286657F-8A88-4F43-B140-F86AB1A97993}" dt="2024-08-18T01:31:10.958" v="433" actId="403"/>
          <ac:spMkLst>
            <pc:docMk/>
            <pc:sldMk cId="3735720344" sldId="1960"/>
            <ac:spMk id="3" creationId="{00000000-0000-0000-0000-000000000000}"/>
          </ac:spMkLst>
        </pc:spChg>
      </pc:sldChg>
      <pc:sldChg chg="modSp mod">
        <pc:chgData name="Stuart Fain" userId="c71c60d1860bf71b" providerId="LiveId" clId="{A286657F-8A88-4F43-B140-F86AB1A97993}" dt="2024-08-17T17:37:04.250" v="113" actId="14100"/>
        <pc:sldMkLst>
          <pc:docMk/>
          <pc:sldMk cId="746640002" sldId="1961"/>
        </pc:sldMkLst>
        <pc:spChg chg="mod">
          <ac:chgData name="Stuart Fain" userId="c71c60d1860bf71b" providerId="LiveId" clId="{A286657F-8A88-4F43-B140-F86AB1A97993}" dt="2024-08-17T17:35:41.766" v="93" actId="14100"/>
          <ac:spMkLst>
            <pc:docMk/>
            <pc:sldMk cId="746640002" sldId="1961"/>
            <ac:spMk id="2" creationId="{00000000-0000-0000-0000-000000000000}"/>
          </ac:spMkLst>
        </pc:spChg>
        <pc:spChg chg="mod">
          <ac:chgData name="Stuart Fain" userId="c71c60d1860bf71b" providerId="LiveId" clId="{A286657F-8A88-4F43-B140-F86AB1A97993}" dt="2024-08-17T17:37:04.250" v="113" actId="14100"/>
          <ac:spMkLst>
            <pc:docMk/>
            <pc:sldMk cId="746640002" sldId="1961"/>
            <ac:spMk id="3" creationId="{00000000-0000-0000-0000-000000000000}"/>
          </ac:spMkLst>
        </pc:spChg>
      </pc:sldChg>
      <pc:sldChg chg="modSp mod">
        <pc:chgData name="Stuart Fain" userId="c71c60d1860bf71b" providerId="LiveId" clId="{A286657F-8A88-4F43-B140-F86AB1A97993}" dt="2024-08-17T17:36:58.618" v="112" actId="14100"/>
        <pc:sldMkLst>
          <pc:docMk/>
          <pc:sldMk cId="2589701642" sldId="1962"/>
        </pc:sldMkLst>
        <pc:spChg chg="mod">
          <ac:chgData name="Stuart Fain" userId="c71c60d1860bf71b" providerId="LiveId" clId="{A286657F-8A88-4F43-B140-F86AB1A97993}" dt="2024-08-17T17:35:58.689" v="97" actId="14100"/>
          <ac:spMkLst>
            <pc:docMk/>
            <pc:sldMk cId="2589701642" sldId="1962"/>
            <ac:spMk id="2" creationId="{00000000-0000-0000-0000-000000000000}"/>
          </ac:spMkLst>
        </pc:spChg>
        <pc:spChg chg="mod">
          <ac:chgData name="Stuart Fain" userId="c71c60d1860bf71b" providerId="LiveId" clId="{A286657F-8A88-4F43-B140-F86AB1A97993}" dt="2024-08-17T17:36:58.618" v="112" actId="14100"/>
          <ac:spMkLst>
            <pc:docMk/>
            <pc:sldMk cId="2589701642" sldId="1962"/>
            <ac:spMk id="3" creationId="{00000000-0000-0000-0000-000000000000}"/>
          </ac:spMkLst>
        </pc:spChg>
      </pc:sldChg>
      <pc:sldChg chg="modSp mod">
        <pc:chgData name="Stuart Fain" userId="c71c60d1860bf71b" providerId="LiveId" clId="{A286657F-8A88-4F43-B140-F86AB1A97993}" dt="2024-08-17T17:39:26.763" v="139" actId="14100"/>
        <pc:sldMkLst>
          <pc:docMk/>
          <pc:sldMk cId="4173766092" sldId="1963"/>
        </pc:sldMkLst>
        <pc:spChg chg="mod">
          <ac:chgData name="Stuart Fain" userId="c71c60d1860bf71b" providerId="LiveId" clId="{A286657F-8A88-4F43-B140-F86AB1A97993}" dt="2024-08-17T17:39:12.145" v="135" actId="403"/>
          <ac:spMkLst>
            <pc:docMk/>
            <pc:sldMk cId="4173766092" sldId="1963"/>
            <ac:spMk id="2" creationId="{00000000-0000-0000-0000-000000000000}"/>
          </ac:spMkLst>
        </pc:spChg>
        <pc:spChg chg="mod">
          <ac:chgData name="Stuart Fain" userId="c71c60d1860bf71b" providerId="LiveId" clId="{A286657F-8A88-4F43-B140-F86AB1A97993}" dt="2024-08-17T17:39:26.763" v="139" actId="14100"/>
          <ac:spMkLst>
            <pc:docMk/>
            <pc:sldMk cId="4173766092" sldId="1963"/>
            <ac:spMk id="3" creationId="{00000000-0000-0000-0000-000000000000}"/>
          </ac:spMkLst>
        </pc:spChg>
      </pc:sldChg>
      <pc:sldChg chg="modSp mod">
        <pc:chgData name="Stuart Fain" userId="c71c60d1860bf71b" providerId="LiveId" clId="{A286657F-8A88-4F43-B140-F86AB1A97993}" dt="2024-08-18T01:54:53.864" v="490" actId="403"/>
        <pc:sldMkLst>
          <pc:docMk/>
          <pc:sldMk cId="712378805" sldId="1964"/>
        </pc:sldMkLst>
        <pc:spChg chg="mod">
          <ac:chgData name="Stuart Fain" userId="c71c60d1860bf71b" providerId="LiveId" clId="{A286657F-8A88-4F43-B140-F86AB1A97993}" dt="2024-08-17T17:40:14.561" v="143" actId="14100"/>
          <ac:spMkLst>
            <pc:docMk/>
            <pc:sldMk cId="712378805" sldId="1964"/>
            <ac:spMk id="2" creationId="{00000000-0000-0000-0000-000000000000}"/>
          </ac:spMkLst>
        </pc:spChg>
        <pc:spChg chg="mod">
          <ac:chgData name="Stuart Fain" userId="c71c60d1860bf71b" providerId="LiveId" clId="{A286657F-8A88-4F43-B140-F86AB1A97993}" dt="2024-08-18T01:54:53.864" v="490" actId="403"/>
          <ac:spMkLst>
            <pc:docMk/>
            <pc:sldMk cId="712378805" sldId="1964"/>
            <ac:spMk id="3" creationId="{00000000-0000-0000-0000-000000000000}"/>
          </ac:spMkLst>
        </pc:spChg>
      </pc:sldChg>
      <pc:sldChg chg="modSp mod">
        <pc:chgData name="Stuart Fain" userId="c71c60d1860bf71b" providerId="LiveId" clId="{A286657F-8A88-4F43-B140-F86AB1A97993}" dt="2024-08-18T01:55:00.008" v="491" actId="403"/>
        <pc:sldMkLst>
          <pc:docMk/>
          <pc:sldMk cId="1078339718" sldId="1965"/>
        </pc:sldMkLst>
        <pc:spChg chg="mod">
          <ac:chgData name="Stuart Fain" userId="c71c60d1860bf71b" providerId="LiveId" clId="{A286657F-8A88-4F43-B140-F86AB1A97993}" dt="2024-08-17T17:40:41.723" v="148" actId="14100"/>
          <ac:spMkLst>
            <pc:docMk/>
            <pc:sldMk cId="1078339718" sldId="1965"/>
            <ac:spMk id="2" creationId="{00000000-0000-0000-0000-000000000000}"/>
          </ac:spMkLst>
        </pc:spChg>
        <pc:spChg chg="mod">
          <ac:chgData name="Stuart Fain" userId="c71c60d1860bf71b" providerId="LiveId" clId="{A286657F-8A88-4F43-B140-F86AB1A97993}" dt="2024-08-18T01:55:00.008" v="491" actId="403"/>
          <ac:spMkLst>
            <pc:docMk/>
            <pc:sldMk cId="1078339718" sldId="1965"/>
            <ac:spMk id="3" creationId="{00000000-0000-0000-0000-000000000000}"/>
          </ac:spMkLst>
        </pc:spChg>
      </pc:sldChg>
      <pc:sldChg chg="modSp mod">
        <pc:chgData name="Stuart Fain" userId="c71c60d1860bf71b" providerId="LiveId" clId="{A286657F-8A88-4F43-B140-F86AB1A97993}" dt="2024-08-18T01:55:07.038" v="492" actId="403"/>
        <pc:sldMkLst>
          <pc:docMk/>
          <pc:sldMk cId="3468957672" sldId="1966"/>
        </pc:sldMkLst>
        <pc:spChg chg="mod">
          <ac:chgData name="Stuart Fain" userId="c71c60d1860bf71b" providerId="LiveId" clId="{A286657F-8A88-4F43-B140-F86AB1A97993}" dt="2024-08-17T17:41:04.341" v="154" actId="14100"/>
          <ac:spMkLst>
            <pc:docMk/>
            <pc:sldMk cId="3468957672" sldId="1966"/>
            <ac:spMk id="2" creationId="{00000000-0000-0000-0000-000000000000}"/>
          </ac:spMkLst>
        </pc:spChg>
        <pc:spChg chg="mod">
          <ac:chgData name="Stuart Fain" userId="c71c60d1860bf71b" providerId="LiveId" clId="{A286657F-8A88-4F43-B140-F86AB1A97993}" dt="2024-08-18T01:55:07.038" v="492" actId="403"/>
          <ac:spMkLst>
            <pc:docMk/>
            <pc:sldMk cId="3468957672" sldId="1966"/>
            <ac:spMk id="3" creationId="{00000000-0000-0000-0000-000000000000}"/>
          </ac:spMkLst>
        </pc:spChg>
      </pc:sldChg>
      <pc:sldChg chg="modSp mod">
        <pc:chgData name="Stuart Fain" userId="c71c60d1860bf71b" providerId="LiveId" clId="{A286657F-8A88-4F43-B140-F86AB1A97993}" dt="2024-08-18T01:55:18.883" v="493" actId="403"/>
        <pc:sldMkLst>
          <pc:docMk/>
          <pc:sldMk cId="1833391369" sldId="1967"/>
        </pc:sldMkLst>
        <pc:spChg chg="mod">
          <ac:chgData name="Stuart Fain" userId="c71c60d1860bf71b" providerId="LiveId" clId="{A286657F-8A88-4F43-B140-F86AB1A97993}" dt="2024-08-17T17:41:28.477" v="160" actId="14100"/>
          <ac:spMkLst>
            <pc:docMk/>
            <pc:sldMk cId="1833391369" sldId="1967"/>
            <ac:spMk id="2" creationId="{00000000-0000-0000-0000-000000000000}"/>
          </ac:spMkLst>
        </pc:spChg>
        <pc:spChg chg="mod">
          <ac:chgData name="Stuart Fain" userId="c71c60d1860bf71b" providerId="LiveId" clId="{A286657F-8A88-4F43-B140-F86AB1A97993}" dt="2024-08-18T01:55:18.883" v="493" actId="403"/>
          <ac:spMkLst>
            <pc:docMk/>
            <pc:sldMk cId="1833391369" sldId="1967"/>
            <ac:spMk id="3" creationId="{00000000-0000-0000-0000-000000000000}"/>
          </ac:spMkLst>
        </pc:spChg>
      </pc:sldChg>
      <pc:sldChg chg="modSp mod">
        <pc:chgData name="Stuart Fain" userId="c71c60d1860bf71b" providerId="LiveId" clId="{A286657F-8A88-4F43-B140-F86AB1A97993}" dt="2024-08-18T03:00:53.837" v="618" actId="255"/>
        <pc:sldMkLst>
          <pc:docMk/>
          <pc:sldMk cId="1027744976" sldId="1968"/>
        </pc:sldMkLst>
        <pc:spChg chg="mod">
          <ac:chgData name="Stuart Fain" userId="c71c60d1860bf71b" providerId="LiveId" clId="{A286657F-8A88-4F43-B140-F86AB1A97993}" dt="2024-08-18T03:00:15.243" v="609" actId="14100"/>
          <ac:spMkLst>
            <pc:docMk/>
            <pc:sldMk cId="1027744976" sldId="1968"/>
            <ac:spMk id="2" creationId="{00000000-0000-0000-0000-000000000000}"/>
          </ac:spMkLst>
        </pc:spChg>
        <pc:spChg chg="mod">
          <ac:chgData name="Stuart Fain" userId="c71c60d1860bf71b" providerId="LiveId" clId="{A286657F-8A88-4F43-B140-F86AB1A97993}" dt="2024-08-18T03:00:53.837" v="618" actId="255"/>
          <ac:spMkLst>
            <pc:docMk/>
            <pc:sldMk cId="1027744976" sldId="1968"/>
            <ac:spMk id="3" creationId="{00000000-0000-0000-0000-000000000000}"/>
          </ac:spMkLst>
        </pc:spChg>
      </pc:sldChg>
      <pc:sldChg chg="modSp mod">
        <pc:chgData name="Stuart Fain" userId="c71c60d1860bf71b" providerId="LiveId" clId="{A286657F-8A88-4F43-B140-F86AB1A97993}" dt="2024-08-18T03:05:43.287" v="635" actId="255"/>
        <pc:sldMkLst>
          <pc:docMk/>
          <pc:sldMk cId="1757954908" sldId="1969"/>
        </pc:sldMkLst>
        <pc:spChg chg="mod">
          <ac:chgData name="Stuart Fain" userId="c71c60d1860bf71b" providerId="LiveId" clId="{A286657F-8A88-4F43-B140-F86AB1A97993}" dt="2024-08-18T03:04:36.549" v="624" actId="20577"/>
          <ac:spMkLst>
            <pc:docMk/>
            <pc:sldMk cId="1757954908" sldId="1969"/>
            <ac:spMk id="2" creationId="{00000000-0000-0000-0000-000000000000}"/>
          </ac:spMkLst>
        </pc:spChg>
        <pc:spChg chg="mod">
          <ac:chgData name="Stuart Fain" userId="c71c60d1860bf71b" providerId="LiveId" clId="{A286657F-8A88-4F43-B140-F86AB1A97993}" dt="2024-08-18T03:05:43.287" v="635" actId="255"/>
          <ac:spMkLst>
            <pc:docMk/>
            <pc:sldMk cId="1757954908" sldId="1969"/>
            <ac:spMk id="3" creationId="{00000000-0000-0000-0000-000000000000}"/>
          </ac:spMkLst>
        </pc:spChg>
      </pc:sldChg>
      <pc:sldChg chg="modSp del mod">
        <pc:chgData name="Stuart Fain" userId="c71c60d1860bf71b" providerId="LiveId" clId="{A286657F-8A88-4F43-B140-F86AB1A97993}" dt="2024-08-18T03:05:47.310" v="636" actId="47"/>
        <pc:sldMkLst>
          <pc:docMk/>
          <pc:sldMk cId="192303013" sldId="1970"/>
        </pc:sldMkLst>
        <pc:spChg chg="mod">
          <ac:chgData name="Stuart Fain" userId="c71c60d1860bf71b" providerId="LiveId" clId="{A286657F-8A88-4F43-B140-F86AB1A97993}" dt="2024-08-18T03:04:32.630" v="623" actId="20577"/>
          <ac:spMkLst>
            <pc:docMk/>
            <pc:sldMk cId="192303013" sldId="1970"/>
            <ac:spMk id="2" creationId="{00000000-0000-0000-0000-000000000000}"/>
          </ac:spMkLst>
        </pc:spChg>
        <pc:spChg chg="mod">
          <ac:chgData name="Stuart Fain" userId="c71c60d1860bf71b" providerId="LiveId" clId="{A286657F-8A88-4F43-B140-F86AB1A97993}" dt="2024-08-18T03:03:04.884" v="622" actId="20577"/>
          <ac:spMkLst>
            <pc:docMk/>
            <pc:sldMk cId="192303013" sldId="1970"/>
            <ac:spMk id="3" creationId="{00000000-0000-0000-0000-000000000000}"/>
          </ac:spMkLst>
        </pc:spChg>
      </pc:sldChg>
      <pc:sldChg chg="modSp mod">
        <pc:chgData name="Stuart Fain" userId="c71c60d1860bf71b" providerId="LiveId" clId="{A286657F-8A88-4F43-B140-F86AB1A97993}" dt="2024-08-18T02:07:03.261" v="526" actId="20577"/>
        <pc:sldMkLst>
          <pc:docMk/>
          <pc:sldMk cId="3788715896" sldId="1971"/>
        </pc:sldMkLst>
        <pc:spChg chg="mod">
          <ac:chgData name="Stuart Fain" userId="c71c60d1860bf71b" providerId="LiveId" clId="{A286657F-8A88-4F43-B140-F86AB1A97993}" dt="2024-08-17T17:43:18.234" v="183" actId="14100"/>
          <ac:spMkLst>
            <pc:docMk/>
            <pc:sldMk cId="3788715896" sldId="1971"/>
            <ac:spMk id="2" creationId="{00000000-0000-0000-0000-000000000000}"/>
          </ac:spMkLst>
        </pc:spChg>
        <pc:spChg chg="mod">
          <ac:chgData name="Stuart Fain" userId="c71c60d1860bf71b" providerId="LiveId" clId="{A286657F-8A88-4F43-B140-F86AB1A97993}" dt="2024-08-18T02:07:03.261" v="526" actId="20577"/>
          <ac:spMkLst>
            <pc:docMk/>
            <pc:sldMk cId="3788715896" sldId="1971"/>
            <ac:spMk id="3" creationId="{00000000-0000-0000-0000-000000000000}"/>
          </ac:spMkLst>
        </pc:spChg>
      </pc:sldChg>
      <pc:sldChg chg="modSp mod">
        <pc:chgData name="Stuart Fain" userId="c71c60d1860bf71b" providerId="LiveId" clId="{A286657F-8A88-4F43-B140-F86AB1A97993}" dt="2024-08-18T02:07:42.295" v="580" actId="14100"/>
        <pc:sldMkLst>
          <pc:docMk/>
          <pc:sldMk cId="176461380" sldId="1972"/>
        </pc:sldMkLst>
        <pc:spChg chg="mod">
          <ac:chgData name="Stuart Fain" userId="c71c60d1860bf71b" providerId="LiveId" clId="{A286657F-8A88-4F43-B140-F86AB1A97993}" dt="2024-08-17T17:43:40.052" v="188" actId="14100"/>
          <ac:spMkLst>
            <pc:docMk/>
            <pc:sldMk cId="176461380" sldId="1972"/>
            <ac:spMk id="2" creationId="{00000000-0000-0000-0000-000000000000}"/>
          </ac:spMkLst>
        </pc:spChg>
        <pc:spChg chg="mod">
          <ac:chgData name="Stuart Fain" userId="c71c60d1860bf71b" providerId="LiveId" clId="{A286657F-8A88-4F43-B140-F86AB1A97993}" dt="2024-08-18T02:07:42.295" v="580" actId="14100"/>
          <ac:spMkLst>
            <pc:docMk/>
            <pc:sldMk cId="176461380" sldId="1972"/>
            <ac:spMk id="3" creationId="{00000000-0000-0000-0000-000000000000}"/>
          </ac:spMkLst>
        </pc:spChg>
      </pc:sldChg>
      <pc:sldChg chg="modSp del mod">
        <pc:chgData name="Stuart Fain" userId="c71c60d1860bf71b" providerId="LiveId" clId="{A286657F-8A88-4F43-B140-F86AB1A97993}" dt="2024-08-18T02:08:01.779" v="584" actId="47"/>
        <pc:sldMkLst>
          <pc:docMk/>
          <pc:sldMk cId="3802244972" sldId="1973"/>
        </pc:sldMkLst>
        <pc:spChg chg="mod">
          <ac:chgData name="Stuart Fain" userId="c71c60d1860bf71b" providerId="LiveId" clId="{A286657F-8A88-4F43-B140-F86AB1A97993}" dt="2024-08-17T17:44:01.512" v="193" actId="14100"/>
          <ac:spMkLst>
            <pc:docMk/>
            <pc:sldMk cId="3802244972" sldId="1973"/>
            <ac:spMk id="2" creationId="{00000000-0000-0000-0000-000000000000}"/>
          </ac:spMkLst>
        </pc:spChg>
        <pc:spChg chg="mod">
          <ac:chgData name="Stuart Fain" userId="c71c60d1860bf71b" providerId="LiveId" clId="{A286657F-8A88-4F43-B140-F86AB1A97993}" dt="2024-08-18T02:07:51.818" v="581" actId="21"/>
          <ac:spMkLst>
            <pc:docMk/>
            <pc:sldMk cId="3802244972" sldId="1973"/>
            <ac:spMk id="3" creationId="{00000000-0000-0000-0000-000000000000}"/>
          </ac:spMkLst>
        </pc:spChg>
      </pc:sldChg>
      <pc:sldChg chg="modSp mod">
        <pc:chgData name="Stuart Fain" userId="c71c60d1860bf71b" providerId="LiveId" clId="{A286657F-8A88-4F43-B140-F86AB1A97993}" dt="2024-08-18T02:07:59.184" v="583" actId="14100"/>
        <pc:sldMkLst>
          <pc:docMk/>
          <pc:sldMk cId="1383384690" sldId="1974"/>
        </pc:sldMkLst>
        <pc:spChg chg="mod">
          <ac:chgData name="Stuart Fain" userId="c71c60d1860bf71b" providerId="LiveId" clId="{A286657F-8A88-4F43-B140-F86AB1A97993}" dt="2024-08-17T17:44:21.325" v="198" actId="14100"/>
          <ac:spMkLst>
            <pc:docMk/>
            <pc:sldMk cId="1383384690" sldId="1974"/>
            <ac:spMk id="2" creationId="{00000000-0000-0000-0000-000000000000}"/>
          </ac:spMkLst>
        </pc:spChg>
        <pc:spChg chg="mod">
          <ac:chgData name="Stuart Fain" userId="c71c60d1860bf71b" providerId="LiveId" clId="{A286657F-8A88-4F43-B140-F86AB1A97993}" dt="2024-08-18T02:07:59.184" v="583" actId="14100"/>
          <ac:spMkLst>
            <pc:docMk/>
            <pc:sldMk cId="1383384690" sldId="1974"/>
            <ac:spMk id="3" creationId="{00000000-0000-0000-0000-000000000000}"/>
          </ac:spMkLst>
        </pc:spChg>
      </pc:sldChg>
      <pc:sldChg chg="modSp del modNotes">
        <pc:chgData name="Stuart Fain" userId="c71c60d1860bf71b" providerId="LiveId" clId="{A286657F-8A88-4F43-B140-F86AB1A97993}" dt="2024-08-18T04:04:24.139" v="972" actId="47"/>
        <pc:sldMkLst>
          <pc:docMk/>
          <pc:sldMk cId="1056018368" sldId="1975"/>
        </pc:sldMkLst>
        <pc:spChg chg="mod">
          <ac:chgData name="Stuart Fain" userId="c71c60d1860bf71b" providerId="LiveId" clId="{A286657F-8A88-4F43-B140-F86AB1A97993}" dt="2024-08-17T17:12:05.116" v="2"/>
          <ac:spMkLst>
            <pc:docMk/>
            <pc:sldMk cId="1056018368" sldId="1975"/>
            <ac:spMk id="2" creationId="{00000000-0000-0000-0000-000000000000}"/>
          </ac:spMkLst>
        </pc:spChg>
        <pc:spChg chg="mod">
          <ac:chgData name="Stuart Fain" userId="c71c60d1860bf71b" providerId="LiveId" clId="{A286657F-8A88-4F43-B140-F86AB1A97993}" dt="2024-08-17T17:12:05.116" v="2"/>
          <ac:spMkLst>
            <pc:docMk/>
            <pc:sldMk cId="1056018368" sldId="1975"/>
            <ac:spMk id="3" creationId="{00000000-0000-0000-0000-000000000000}"/>
          </ac:spMkLst>
        </pc:spChg>
      </pc:sldChg>
      <pc:sldChg chg="modSp del modNotes modNotesTx">
        <pc:chgData name="Stuart Fain" userId="c71c60d1860bf71b" providerId="LiveId" clId="{A286657F-8A88-4F43-B140-F86AB1A97993}" dt="2024-08-18T02:55:18.354" v="606" actId="2696"/>
        <pc:sldMkLst>
          <pc:docMk/>
          <pc:sldMk cId="2704646023" sldId="1976"/>
        </pc:sldMkLst>
        <pc:spChg chg="mod">
          <ac:chgData name="Stuart Fain" userId="c71c60d1860bf71b" providerId="LiveId" clId="{A286657F-8A88-4F43-B140-F86AB1A97993}" dt="2024-08-17T17:12:05.116" v="2"/>
          <ac:spMkLst>
            <pc:docMk/>
            <pc:sldMk cId="2704646023" sldId="1976"/>
            <ac:spMk id="2" creationId="{00000000-0000-0000-0000-000000000000}"/>
          </ac:spMkLst>
        </pc:spChg>
      </pc:sldChg>
      <pc:sldChg chg="modSp add del mod">
        <pc:chgData name="Stuart Fain" userId="c71c60d1860bf71b" providerId="LiveId" clId="{A286657F-8A88-4F43-B140-F86AB1A97993}" dt="2024-08-18T05:01:10.059" v="1301" actId="47"/>
        <pc:sldMkLst>
          <pc:docMk/>
          <pc:sldMk cId="3789128446" sldId="1976"/>
        </pc:sldMkLst>
        <pc:spChg chg="mod">
          <ac:chgData name="Stuart Fain" userId="c71c60d1860bf71b" providerId="LiveId" clId="{A286657F-8A88-4F43-B140-F86AB1A97993}" dt="2024-08-18T05:00:06.903" v="1291" actId="313"/>
          <ac:spMkLst>
            <pc:docMk/>
            <pc:sldMk cId="3789128446" sldId="1976"/>
            <ac:spMk id="2" creationId="{00000000-0000-0000-0000-000000000000}"/>
          </ac:spMkLst>
        </pc:spChg>
      </pc:sldChg>
      <pc:sldChg chg="modSp del">
        <pc:chgData name="Stuart Fain" userId="c71c60d1860bf71b" providerId="LiveId" clId="{A286657F-8A88-4F43-B140-F86AB1A97993}" dt="2024-08-18T04:18:22.361" v="1141" actId="47"/>
        <pc:sldMkLst>
          <pc:docMk/>
          <pc:sldMk cId="3777047818" sldId="1977"/>
        </pc:sldMkLst>
        <pc:spChg chg="mod">
          <ac:chgData name="Stuart Fain" userId="c71c60d1860bf71b" providerId="LiveId" clId="{A286657F-8A88-4F43-B140-F86AB1A97993}" dt="2024-08-17T17:12:05.116" v="2"/>
          <ac:spMkLst>
            <pc:docMk/>
            <pc:sldMk cId="3777047818" sldId="1977"/>
            <ac:spMk id="3" creationId="{00000000-0000-0000-0000-000000000000}"/>
          </ac:spMkLst>
        </pc:spChg>
        <pc:spChg chg="mod">
          <ac:chgData name="Stuart Fain" userId="c71c60d1860bf71b" providerId="LiveId" clId="{A286657F-8A88-4F43-B140-F86AB1A97993}" dt="2024-08-17T17:12:05.116" v="2"/>
          <ac:spMkLst>
            <pc:docMk/>
            <pc:sldMk cId="3777047818" sldId="1977"/>
            <ac:spMk id="4" creationId="{00000000-0000-0000-0000-000000000000}"/>
          </ac:spMkLst>
        </pc:spChg>
      </pc:sldChg>
      <pc:sldChg chg="modSp mod">
        <pc:chgData name="Stuart Fain" userId="c71c60d1860bf71b" providerId="LiveId" clId="{A286657F-8A88-4F43-B140-F86AB1A97993}" dt="2024-08-18T03:44:51.840" v="729" actId="14100"/>
        <pc:sldMkLst>
          <pc:docMk/>
          <pc:sldMk cId="962105914" sldId="1978"/>
        </pc:sldMkLst>
        <pc:spChg chg="mod">
          <ac:chgData name="Stuart Fain" userId="c71c60d1860bf71b" providerId="LiveId" clId="{A286657F-8A88-4F43-B140-F86AB1A97993}" dt="2024-08-18T03:44:43.494" v="727" actId="14100"/>
          <ac:spMkLst>
            <pc:docMk/>
            <pc:sldMk cId="962105914" sldId="1978"/>
            <ac:spMk id="2" creationId="{00000000-0000-0000-0000-000000000000}"/>
          </ac:spMkLst>
        </pc:spChg>
        <pc:spChg chg="mod">
          <ac:chgData name="Stuart Fain" userId="c71c60d1860bf71b" providerId="LiveId" clId="{A286657F-8A88-4F43-B140-F86AB1A97993}" dt="2024-08-18T03:44:51.840" v="729" actId="14100"/>
          <ac:spMkLst>
            <pc:docMk/>
            <pc:sldMk cId="962105914" sldId="1978"/>
            <ac:spMk id="3" creationId="{00000000-0000-0000-0000-000000000000}"/>
          </ac:spMkLst>
        </pc:spChg>
      </pc:sldChg>
      <pc:sldChg chg="modSp mod">
        <pc:chgData name="Stuart Fain" userId="c71c60d1860bf71b" providerId="LiveId" clId="{A286657F-8A88-4F43-B140-F86AB1A97993}" dt="2024-08-18T03:46:15.997" v="752" actId="20577"/>
        <pc:sldMkLst>
          <pc:docMk/>
          <pc:sldMk cId="238773278" sldId="1979"/>
        </pc:sldMkLst>
        <pc:spChg chg="mod">
          <ac:chgData name="Stuart Fain" userId="c71c60d1860bf71b" providerId="LiveId" clId="{A286657F-8A88-4F43-B140-F86AB1A97993}" dt="2024-08-17T17:12:05.116" v="2"/>
          <ac:spMkLst>
            <pc:docMk/>
            <pc:sldMk cId="238773278" sldId="1979"/>
            <ac:spMk id="2" creationId="{00000000-0000-0000-0000-000000000000}"/>
          </ac:spMkLst>
        </pc:spChg>
        <pc:spChg chg="mod">
          <ac:chgData name="Stuart Fain" userId="c71c60d1860bf71b" providerId="LiveId" clId="{A286657F-8A88-4F43-B140-F86AB1A97993}" dt="2024-08-18T03:46:15.997" v="752" actId="20577"/>
          <ac:spMkLst>
            <pc:docMk/>
            <pc:sldMk cId="238773278" sldId="1979"/>
            <ac:spMk id="3" creationId="{00000000-0000-0000-0000-000000000000}"/>
          </ac:spMkLst>
        </pc:spChg>
      </pc:sldChg>
      <pc:sldChg chg="modSp mod">
        <pc:chgData name="Stuart Fain" userId="c71c60d1860bf71b" providerId="LiveId" clId="{A286657F-8A88-4F43-B140-F86AB1A97993}" dt="2024-08-18T03:46:55.193" v="786"/>
        <pc:sldMkLst>
          <pc:docMk/>
          <pc:sldMk cId="1093626486" sldId="1980"/>
        </pc:sldMkLst>
        <pc:spChg chg="mod">
          <ac:chgData name="Stuart Fain" userId="c71c60d1860bf71b" providerId="LiveId" clId="{A286657F-8A88-4F43-B140-F86AB1A97993}" dt="2024-08-17T17:12:05.116" v="2"/>
          <ac:spMkLst>
            <pc:docMk/>
            <pc:sldMk cId="1093626486" sldId="1980"/>
            <ac:spMk id="2" creationId="{00000000-0000-0000-0000-000000000000}"/>
          </ac:spMkLst>
        </pc:spChg>
        <pc:spChg chg="mod">
          <ac:chgData name="Stuart Fain" userId="c71c60d1860bf71b" providerId="LiveId" clId="{A286657F-8A88-4F43-B140-F86AB1A97993}" dt="2024-08-18T03:46:55.193" v="786"/>
          <ac:spMkLst>
            <pc:docMk/>
            <pc:sldMk cId="1093626486" sldId="1980"/>
            <ac:spMk id="3" creationId="{00000000-0000-0000-0000-000000000000}"/>
          </ac:spMkLst>
        </pc:spChg>
      </pc:sldChg>
      <pc:sldChg chg="modSp mod">
        <pc:chgData name="Stuart Fain" userId="c71c60d1860bf71b" providerId="LiveId" clId="{A286657F-8A88-4F43-B140-F86AB1A97993}" dt="2024-08-18T03:47:21.827" v="792" actId="20577"/>
        <pc:sldMkLst>
          <pc:docMk/>
          <pc:sldMk cId="3649786680" sldId="1981"/>
        </pc:sldMkLst>
        <pc:spChg chg="mod">
          <ac:chgData name="Stuart Fain" userId="c71c60d1860bf71b" providerId="LiveId" clId="{A286657F-8A88-4F43-B140-F86AB1A97993}" dt="2024-08-17T17:12:05.116" v="2"/>
          <ac:spMkLst>
            <pc:docMk/>
            <pc:sldMk cId="3649786680" sldId="1981"/>
            <ac:spMk id="2" creationId="{00000000-0000-0000-0000-000000000000}"/>
          </ac:spMkLst>
        </pc:spChg>
        <pc:spChg chg="mod">
          <ac:chgData name="Stuart Fain" userId="c71c60d1860bf71b" providerId="LiveId" clId="{A286657F-8A88-4F43-B140-F86AB1A97993}" dt="2024-08-18T03:47:21.827" v="792" actId="20577"/>
          <ac:spMkLst>
            <pc:docMk/>
            <pc:sldMk cId="3649786680" sldId="1981"/>
            <ac:spMk id="3" creationId="{00000000-0000-0000-0000-000000000000}"/>
          </ac:spMkLst>
        </pc:spChg>
      </pc:sldChg>
      <pc:sldChg chg="modSp del">
        <pc:chgData name="Stuart Fain" userId="c71c60d1860bf71b" providerId="LiveId" clId="{A286657F-8A88-4F43-B140-F86AB1A97993}" dt="2024-08-18T03:47:26.965" v="793" actId="47"/>
        <pc:sldMkLst>
          <pc:docMk/>
          <pc:sldMk cId="82985808" sldId="1982"/>
        </pc:sldMkLst>
        <pc:spChg chg="mod">
          <ac:chgData name="Stuart Fain" userId="c71c60d1860bf71b" providerId="LiveId" clId="{A286657F-8A88-4F43-B140-F86AB1A97993}" dt="2024-08-17T17:12:05.116" v="2"/>
          <ac:spMkLst>
            <pc:docMk/>
            <pc:sldMk cId="82985808" sldId="1982"/>
            <ac:spMk id="2" creationId="{00000000-0000-0000-0000-000000000000}"/>
          </ac:spMkLst>
        </pc:spChg>
        <pc:spChg chg="mod">
          <ac:chgData name="Stuart Fain" userId="c71c60d1860bf71b" providerId="LiveId" clId="{A286657F-8A88-4F43-B140-F86AB1A97993}" dt="2024-08-17T17:12:05.116" v="2"/>
          <ac:spMkLst>
            <pc:docMk/>
            <pc:sldMk cId="82985808" sldId="1982"/>
            <ac:spMk id="3" creationId="{00000000-0000-0000-0000-000000000000}"/>
          </ac:spMkLst>
        </pc:spChg>
      </pc:sldChg>
      <pc:sldChg chg="modSp mod">
        <pc:chgData name="Stuart Fain" userId="c71c60d1860bf71b" providerId="LiveId" clId="{A286657F-8A88-4F43-B140-F86AB1A97993}" dt="2024-08-18T03:48:05.183" v="798" actId="21"/>
        <pc:sldMkLst>
          <pc:docMk/>
          <pc:sldMk cId="3355466168" sldId="1983"/>
        </pc:sldMkLst>
        <pc:spChg chg="mod">
          <ac:chgData name="Stuart Fain" userId="c71c60d1860bf71b" providerId="LiveId" clId="{A286657F-8A88-4F43-B140-F86AB1A97993}" dt="2024-08-17T17:12:05.116" v="2"/>
          <ac:spMkLst>
            <pc:docMk/>
            <pc:sldMk cId="3355466168" sldId="1983"/>
            <ac:spMk id="2" creationId="{00000000-0000-0000-0000-000000000000}"/>
          </ac:spMkLst>
        </pc:spChg>
        <pc:spChg chg="mod">
          <ac:chgData name="Stuart Fain" userId="c71c60d1860bf71b" providerId="LiveId" clId="{A286657F-8A88-4F43-B140-F86AB1A97993}" dt="2024-08-18T03:48:05.183" v="798" actId="21"/>
          <ac:spMkLst>
            <pc:docMk/>
            <pc:sldMk cId="3355466168" sldId="1983"/>
            <ac:spMk id="3" creationId="{00000000-0000-0000-0000-000000000000}"/>
          </ac:spMkLst>
        </pc:spChg>
      </pc:sldChg>
      <pc:sldChg chg="modSp mod">
        <pc:chgData name="Stuart Fain" userId="c71c60d1860bf71b" providerId="LiveId" clId="{A286657F-8A88-4F43-B140-F86AB1A97993}" dt="2024-08-18T03:48:43.168" v="804" actId="20577"/>
        <pc:sldMkLst>
          <pc:docMk/>
          <pc:sldMk cId="534130819" sldId="1984"/>
        </pc:sldMkLst>
        <pc:spChg chg="mod">
          <ac:chgData name="Stuart Fain" userId="c71c60d1860bf71b" providerId="LiveId" clId="{A286657F-8A88-4F43-B140-F86AB1A97993}" dt="2024-08-17T17:12:05.116" v="2"/>
          <ac:spMkLst>
            <pc:docMk/>
            <pc:sldMk cId="534130819" sldId="1984"/>
            <ac:spMk id="2" creationId="{00000000-0000-0000-0000-000000000000}"/>
          </ac:spMkLst>
        </pc:spChg>
        <pc:spChg chg="mod">
          <ac:chgData name="Stuart Fain" userId="c71c60d1860bf71b" providerId="LiveId" clId="{A286657F-8A88-4F43-B140-F86AB1A97993}" dt="2024-08-18T03:48:43.168" v="804" actId="20577"/>
          <ac:spMkLst>
            <pc:docMk/>
            <pc:sldMk cId="534130819" sldId="1984"/>
            <ac:spMk id="3" creationId="{00000000-0000-0000-0000-000000000000}"/>
          </ac:spMkLst>
        </pc:spChg>
      </pc:sldChg>
      <pc:sldChg chg="modSp del">
        <pc:chgData name="Stuart Fain" userId="c71c60d1860bf71b" providerId="LiveId" clId="{A286657F-8A88-4F43-B140-F86AB1A97993}" dt="2024-08-18T03:48:52.957" v="805" actId="47"/>
        <pc:sldMkLst>
          <pc:docMk/>
          <pc:sldMk cId="1617375659" sldId="1985"/>
        </pc:sldMkLst>
        <pc:spChg chg="mod">
          <ac:chgData name="Stuart Fain" userId="c71c60d1860bf71b" providerId="LiveId" clId="{A286657F-8A88-4F43-B140-F86AB1A97993}" dt="2024-08-17T17:12:05.116" v="2"/>
          <ac:spMkLst>
            <pc:docMk/>
            <pc:sldMk cId="1617375659" sldId="1985"/>
            <ac:spMk id="2" creationId="{00000000-0000-0000-0000-000000000000}"/>
          </ac:spMkLst>
        </pc:spChg>
        <pc:spChg chg="mod">
          <ac:chgData name="Stuart Fain" userId="c71c60d1860bf71b" providerId="LiveId" clId="{A286657F-8A88-4F43-B140-F86AB1A97993}" dt="2024-08-17T17:12:05.116" v="2"/>
          <ac:spMkLst>
            <pc:docMk/>
            <pc:sldMk cId="1617375659" sldId="1985"/>
            <ac:spMk id="3" creationId="{00000000-0000-0000-0000-000000000000}"/>
          </ac:spMkLst>
        </pc:spChg>
      </pc:sldChg>
      <pc:sldChg chg="modSp mod">
        <pc:chgData name="Stuart Fain" userId="c71c60d1860bf71b" providerId="LiveId" clId="{A286657F-8A88-4F43-B140-F86AB1A97993}" dt="2024-08-18T03:49:24.728" v="813" actId="20577"/>
        <pc:sldMkLst>
          <pc:docMk/>
          <pc:sldMk cId="2881355279" sldId="1986"/>
        </pc:sldMkLst>
        <pc:spChg chg="mod">
          <ac:chgData name="Stuart Fain" userId="c71c60d1860bf71b" providerId="LiveId" clId="{A286657F-8A88-4F43-B140-F86AB1A97993}" dt="2024-08-17T17:12:05.116" v="2"/>
          <ac:spMkLst>
            <pc:docMk/>
            <pc:sldMk cId="2881355279" sldId="1986"/>
            <ac:spMk id="2" creationId="{00000000-0000-0000-0000-000000000000}"/>
          </ac:spMkLst>
        </pc:spChg>
        <pc:spChg chg="mod">
          <ac:chgData name="Stuart Fain" userId="c71c60d1860bf71b" providerId="LiveId" clId="{A286657F-8A88-4F43-B140-F86AB1A97993}" dt="2024-08-18T03:49:24.728" v="813" actId="20577"/>
          <ac:spMkLst>
            <pc:docMk/>
            <pc:sldMk cId="2881355279" sldId="1986"/>
            <ac:spMk id="3" creationId="{00000000-0000-0000-0000-000000000000}"/>
          </ac:spMkLst>
        </pc:spChg>
      </pc:sldChg>
      <pc:sldChg chg="modSp mod">
        <pc:chgData name="Stuart Fain" userId="c71c60d1860bf71b" providerId="LiveId" clId="{A286657F-8A88-4F43-B140-F86AB1A97993}" dt="2024-08-18T03:49:48.799" v="819" actId="20577"/>
        <pc:sldMkLst>
          <pc:docMk/>
          <pc:sldMk cId="3098013354" sldId="1987"/>
        </pc:sldMkLst>
        <pc:spChg chg="mod">
          <ac:chgData name="Stuart Fain" userId="c71c60d1860bf71b" providerId="LiveId" clId="{A286657F-8A88-4F43-B140-F86AB1A97993}" dt="2024-08-17T17:12:05.116" v="2"/>
          <ac:spMkLst>
            <pc:docMk/>
            <pc:sldMk cId="3098013354" sldId="1987"/>
            <ac:spMk id="2" creationId="{00000000-0000-0000-0000-000000000000}"/>
          </ac:spMkLst>
        </pc:spChg>
        <pc:spChg chg="mod">
          <ac:chgData name="Stuart Fain" userId="c71c60d1860bf71b" providerId="LiveId" clId="{A286657F-8A88-4F43-B140-F86AB1A97993}" dt="2024-08-18T03:49:48.799" v="819" actId="20577"/>
          <ac:spMkLst>
            <pc:docMk/>
            <pc:sldMk cId="3098013354" sldId="1987"/>
            <ac:spMk id="3" creationId="{00000000-0000-0000-0000-000000000000}"/>
          </ac:spMkLst>
        </pc:spChg>
      </pc:sldChg>
      <pc:sldChg chg="modSp mod">
        <pc:chgData name="Stuart Fain" userId="c71c60d1860bf71b" providerId="LiveId" clId="{A286657F-8A88-4F43-B140-F86AB1A97993}" dt="2024-08-18T03:51:12.474" v="835" actId="14100"/>
        <pc:sldMkLst>
          <pc:docMk/>
          <pc:sldMk cId="2487110247" sldId="1988"/>
        </pc:sldMkLst>
        <pc:spChg chg="mod">
          <ac:chgData name="Stuart Fain" userId="c71c60d1860bf71b" providerId="LiveId" clId="{A286657F-8A88-4F43-B140-F86AB1A97993}" dt="2024-08-17T17:12:05.116" v="2"/>
          <ac:spMkLst>
            <pc:docMk/>
            <pc:sldMk cId="2487110247" sldId="1988"/>
            <ac:spMk id="2" creationId="{00000000-0000-0000-0000-000000000000}"/>
          </ac:spMkLst>
        </pc:spChg>
        <pc:spChg chg="mod">
          <ac:chgData name="Stuart Fain" userId="c71c60d1860bf71b" providerId="LiveId" clId="{A286657F-8A88-4F43-B140-F86AB1A97993}" dt="2024-08-18T03:51:12.474" v="835" actId="14100"/>
          <ac:spMkLst>
            <pc:docMk/>
            <pc:sldMk cId="2487110247" sldId="1988"/>
            <ac:spMk id="3" creationId="{00000000-0000-0000-0000-000000000000}"/>
          </ac:spMkLst>
        </pc:spChg>
      </pc:sldChg>
      <pc:sldChg chg="modSp del mod">
        <pc:chgData name="Stuart Fain" userId="c71c60d1860bf71b" providerId="LiveId" clId="{A286657F-8A88-4F43-B140-F86AB1A97993}" dt="2024-08-18T03:50:53.465" v="831" actId="47"/>
        <pc:sldMkLst>
          <pc:docMk/>
          <pc:sldMk cId="1791147095" sldId="1989"/>
        </pc:sldMkLst>
        <pc:spChg chg="mod">
          <ac:chgData name="Stuart Fain" userId="c71c60d1860bf71b" providerId="LiveId" clId="{A286657F-8A88-4F43-B140-F86AB1A97993}" dt="2024-08-17T17:12:05.116" v="2"/>
          <ac:spMkLst>
            <pc:docMk/>
            <pc:sldMk cId="1791147095" sldId="1989"/>
            <ac:spMk id="2" creationId="{00000000-0000-0000-0000-000000000000}"/>
          </ac:spMkLst>
        </pc:spChg>
        <pc:spChg chg="mod">
          <ac:chgData name="Stuart Fain" userId="c71c60d1860bf71b" providerId="LiveId" clId="{A286657F-8A88-4F43-B140-F86AB1A97993}" dt="2024-08-18T03:50:28.619" v="826" actId="21"/>
          <ac:spMkLst>
            <pc:docMk/>
            <pc:sldMk cId="1791147095" sldId="1989"/>
            <ac:spMk id="3" creationId="{00000000-0000-0000-0000-000000000000}"/>
          </ac:spMkLst>
        </pc:spChg>
      </pc:sldChg>
      <pc:sldChg chg="modSp mod">
        <pc:chgData name="Stuart Fain" userId="c71c60d1860bf71b" providerId="LiveId" clId="{A286657F-8A88-4F43-B140-F86AB1A97993}" dt="2024-08-18T03:51:50.516" v="864" actId="20577"/>
        <pc:sldMkLst>
          <pc:docMk/>
          <pc:sldMk cId="1388457090" sldId="1990"/>
        </pc:sldMkLst>
        <pc:spChg chg="mod">
          <ac:chgData name="Stuart Fain" userId="c71c60d1860bf71b" providerId="LiveId" clId="{A286657F-8A88-4F43-B140-F86AB1A97993}" dt="2024-08-17T17:12:05.116" v="2"/>
          <ac:spMkLst>
            <pc:docMk/>
            <pc:sldMk cId="1388457090" sldId="1990"/>
            <ac:spMk id="2" creationId="{00000000-0000-0000-0000-000000000000}"/>
          </ac:spMkLst>
        </pc:spChg>
        <pc:spChg chg="mod">
          <ac:chgData name="Stuart Fain" userId="c71c60d1860bf71b" providerId="LiveId" clId="{A286657F-8A88-4F43-B140-F86AB1A97993}" dt="2024-08-18T03:51:50.516" v="864" actId="20577"/>
          <ac:spMkLst>
            <pc:docMk/>
            <pc:sldMk cId="1388457090" sldId="1990"/>
            <ac:spMk id="3" creationId="{00000000-0000-0000-0000-000000000000}"/>
          </ac:spMkLst>
        </pc:spChg>
      </pc:sldChg>
      <pc:sldChg chg="modSp mod">
        <pc:chgData name="Stuart Fain" userId="c71c60d1860bf71b" providerId="LiveId" clId="{A286657F-8A88-4F43-B140-F86AB1A97993}" dt="2024-08-18T03:52:32.638" v="868" actId="20577"/>
        <pc:sldMkLst>
          <pc:docMk/>
          <pc:sldMk cId="3668063242" sldId="1991"/>
        </pc:sldMkLst>
        <pc:spChg chg="mod">
          <ac:chgData name="Stuart Fain" userId="c71c60d1860bf71b" providerId="LiveId" clId="{A286657F-8A88-4F43-B140-F86AB1A97993}" dt="2024-08-17T17:12:05.116" v="2"/>
          <ac:spMkLst>
            <pc:docMk/>
            <pc:sldMk cId="3668063242" sldId="1991"/>
            <ac:spMk id="2" creationId="{00000000-0000-0000-0000-000000000000}"/>
          </ac:spMkLst>
        </pc:spChg>
        <pc:spChg chg="mod">
          <ac:chgData name="Stuart Fain" userId="c71c60d1860bf71b" providerId="LiveId" clId="{A286657F-8A88-4F43-B140-F86AB1A97993}" dt="2024-08-18T03:52:32.638" v="868" actId="20577"/>
          <ac:spMkLst>
            <pc:docMk/>
            <pc:sldMk cId="3668063242" sldId="1991"/>
            <ac:spMk id="3" creationId="{00000000-0000-0000-0000-000000000000}"/>
          </ac:spMkLst>
        </pc:spChg>
      </pc:sldChg>
      <pc:sldChg chg="modSp mod">
        <pc:chgData name="Stuart Fain" userId="c71c60d1860bf71b" providerId="LiveId" clId="{A286657F-8A88-4F43-B140-F86AB1A97993}" dt="2024-08-18T03:53:05.304" v="875"/>
        <pc:sldMkLst>
          <pc:docMk/>
          <pc:sldMk cId="3738532235" sldId="1992"/>
        </pc:sldMkLst>
        <pc:spChg chg="mod">
          <ac:chgData name="Stuart Fain" userId="c71c60d1860bf71b" providerId="LiveId" clId="{A286657F-8A88-4F43-B140-F86AB1A97993}" dt="2024-08-17T17:12:05.116" v="2"/>
          <ac:spMkLst>
            <pc:docMk/>
            <pc:sldMk cId="3738532235" sldId="1992"/>
            <ac:spMk id="2" creationId="{00000000-0000-0000-0000-000000000000}"/>
          </ac:spMkLst>
        </pc:spChg>
        <pc:spChg chg="mod">
          <ac:chgData name="Stuart Fain" userId="c71c60d1860bf71b" providerId="LiveId" clId="{A286657F-8A88-4F43-B140-F86AB1A97993}" dt="2024-08-18T03:53:05.304" v="875"/>
          <ac:spMkLst>
            <pc:docMk/>
            <pc:sldMk cId="3738532235" sldId="1992"/>
            <ac:spMk id="3" creationId="{00000000-0000-0000-0000-000000000000}"/>
          </ac:spMkLst>
        </pc:spChg>
      </pc:sldChg>
      <pc:sldChg chg="modSp del">
        <pc:chgData name="Stuart Fain" userId="c71c60d1860bf71b" providerId="LiveId" clId="{A286657F-8A88-4F43-B140-F86AB1A97993}" dt="2024-08-18T03:53:13.568" v="876" actId="47"/>
        <pc:sldMkLst>
          <pc:docMk/>
          <pc:sldMk cId="2143907890" sldId="1993"/>
        </pc:sldMkLst>
        <pc:spChg chg="mod">
          <ac:chgData name="Stuart Fain" userId="c71c60d1860bf71b" providerId="LiveId" clId="{A286657F-8A88-4F43-B140-F86AB1A97993}" dt="2024-08-17T17:12:05.116" v="2"/>
          <ac:spMkLst>
            <pc:docMk/>
            <pc:sldMk cId="2143907890" sldId="1993"/>
            <ac:spMk id="2" creationId="{00000000-0000-0000-0000-000000000000}"/>
          </ac:spMkLst>
        </pc:spChg>
        <pc:spChg chg="mod">
          <ac:chgData name="Stuart Fain" userId="c71c60d1860bf71b" providerId="LiveId" clId="{A286657F-8A88-4F43-B140-F86AB1A97993}" dt="2024-08-17T17:12:05.116" v="2"/>
          <ac:spMkLst>
            <pc:docMk/>
            <pc:sldMk cId="2143907890" sldId="1993"/>
            <ac:spMk id="3" creationId="{00000000-0000-0000-0000-000000000000}"/>
          </ac:spMkLst>
        </pc:spChg>
      </pc:sldChg>
      <pc:sldChg chg="modSp mod">
        <pc:chgData name="Stuart Fain" userId="c71c60d1860bf71b" providerId="LiveId" clId="{A286657F-8A88-4F43-B140-F86AB1A97993}" dt="2024-08-18T03:53:54.954" v="881"/>
        <pc:sldMkLst>
          <pc:docMk/>
          <pc:sldMk cId="1071604677" sldId="1994"/>
        </pc:sldMkLst>
        <pc:spChg chg="mod">
          <ac:chgData name="Stuart Fain" userId="c71c60d1860bf71b" providerId="LiveId" clId="{A286657F-8A88-4F43-B140-F86AB1A97993}" dt="2024-08-17T17:12:05.116" v="2"/>
          <ac:spMkLst>
            <pc:docMk/>
            <pc:sldMk cId="1071604677" sldId="1994"/>
            <ac:spMk id="2" creationId="{00000000-0000-0000-0000-000000000000}"/>
          </ac:spMkLst>
        </pc:spChg>
        <pc:spChg chg="mod">
          <ac:chgData name="Stuart Fain" userId="c71c60d1860bf71b" providerId="LiveId" clId="{A286657F-8A88-4F43-B140-F86AB1A97993}" dt="2024-08-18T03:53:54.954" v="881"/>
          <ac:spMkLst>
            <pc:docMk/>
            <pc:sldMk cId="1071604677" sldId="1994"/>
            <ac:spMk id="3" creationId="{00000000-0000-0000-0000-000000000000}"/>
          </ac:spMkLst>
        </pc:spChg>
      </pc:sldChg>
      <pc:sldChg chg="modSp mod">
        <pc:chgData name="Stuart Fain" userId="c71c60d1860bf71b" providerId="LiveId" clId="{A286657F-8A88-4F43-B140-F86AB1A97993}" dt="2024-08-18T03:54:33.935" v="901" actId="20577"/>
        <pc:sldMkLst>
          <pc:docMk/>
          <pc:sldMk cId="4206807550" sldId="1995"/>
        </pc:sldMkLst>
        <pc:spChg chg="mod">
          <ac:chgData name="Stuart Fain" userId="c71c60d1860bf71b" providerId="LiveId" clId="{A286657F-8A88-4F43-B140-F86AB1A97993}" dt="2024-08-17T17:12:05.116" v="2"/>
          <ac:spMkLst>
            <pc:docMk/>
            <pc:sldMk cId="4206807550" sldId="1995"/>
            <ac:spMk id="2" creationId="{00000000-0000-0000-0000-000000000000}"/>
          </ac:spMkLst>
        </pc:spChg>
        <pc:spChg chg="mod">
          <ac:chgData name="Stuart Fain" userId="c71c60d1860bf71b" providerId="LiveId" clId="{A286657F-8A88-4F43-B140-F86AB1A97993}" dt="2024-08-18T03:54:33.935" v="901" actId="20577"/>
          <ac:spMkLst>
            <pc:docMk/>
            <pc:sldMk cId="4206807550" sldId="1995"/>
            <ac:spMk id="3" creationId="{00000000-0000-0000-0000-000000000000}"/>
          </ac:spMkLst>
        </pc:spChg>
      </pc:sldChg>
      <pc:sldChg chg="modSp mod">
        <pc:chgData name="Stuart Fain" userId="c71c60d1860bf71b" providerId="LiveId" clId="{A286657F-8A88-4F43-B140-F86AB1A97993}" dt="2024-08-18T03:55:18.781" v="906" actId="21"/>
        <pc:sldMkLst>
          <pc:docMk/>
          <pc:sldMk cId="1938885418" sldId="1996"/>
        </pc:sldMkLst>
        <pc:spChg chg="mod">
          <ac:chgData name="Stuart Fain" userId="c71c60d1860bf71b" providerId="LiveId" clId="{A286657F-8A88-4F43-B140-F86AB1A97993}" dt="2024-08-17T17:12:05.116" v="2"/>
          <ac:spMkLst>
            <pc:docMk/>
            <pc:sldMk cId="1938885418" sldId="1996"/>
            <ac:spMk id="2" creationId="{00000000-0000-0000-0000-000000000000}"/>
          </ac:spMkLst>
        </pc:spChg>
        <pc:spChg chg="mod">
          <ac:chgData name="Stuart Fain" userId="c71c60d1860bf71b" providerId="LiveId" clId="{A286657F-8A88-4F43-B140-F86AB1A97993}" dt="2024-08-18T03:55:18.781" v="906" actId="21"/>
          <ac:spMkLst>
            <pc:docMk/>
            <pc:sldMk cId="1938885418" sldId="1996"/>
            <ac:spMk id="3" creationId="{00000000-0000-0000-0000-000000000000}"/>
          </ac:spMkLst>
        </pc:spChg>
      </pc:sldChg>
      <pc:sldChg chg="modSp mod">
        <pc:chgData name="Stuart Fain" userId="c71c60d1860bf71b" providerId="LiveId" clId="{A286657F-8A88-4F43-B140-F86AB1A97993}" dt="2024-08-18T03:57:31.180" v="933" actId="20577"/>
        <pc:sldMkLst>
          <pc:docMk/>
          <pc:sldMk cId="3247608056" sldId="1997"/>
        </pc:sldMkLst>
        <pc:spChg chg="mod">
          <ac:chgData name="Stuart Fain" userId="c71c60d1860bf71b" providerId="LiveId" clId="{A286657F-8A88-4F43-B140-F86AB1A97993}" dt="2024-08-17T17:12:05.116" v="2"/>
          <ac:spMkLst>
            <pc:docMk/>
            <pc:sldMk cId="3247608056" sldId="1997"/>
            <ac:spMk id="2" creationId="{00000000-0000-0000-0000-000000000000}"/>
          </ac:spMkLst>
        </pc:spChg>
        <pc:spChg chg="mod">
          <ac:chgData name="Stuart Fain" userId="c71c60d1860bf71b" providerId="LiveId" clId="{A286657F-8A88-4F43-B140-F86AB1A97993}" dt="2024-08-18T03:57:31.180" v="933" actId="20577"/>
          <ac:spMkLst>
            <pc:docMk/>
            <pc:sldMk cId="3247608056" sldId="1997"/>
            <ac:spMk id="3" creationId="{00000000-0000-0000-0000-000000000000}"/>
          </ac:spMkLst>
        </pc:spChg>
      </pc:sldChg>
      <pc:sldChg chg="modSp del">
        <pc:chgData name="Stuart Fain" userId="c71c60d1860bf71b" providerId="LiveId" clId="{A286657F-8A88-4F43-B140-F86AB1A97993}" dt="2024-08-18T03:57:37.363" v="934" actId="47"/>
        <pc:sldMkLst>
          <pc:docMk/>
          <pc:sldMk cId="2873314257" sldId="1998"/>
        </pc:sldMkLst>
        <pc:spChg chg="mod">
          <ac:chgData name="Stuart Fain" userId="c71c60d1860bf71b" providerId="LiveId" clId="{A286657F-8A88-4F43-B140-F86AB1A97993}" dt="2024-08-17T17:12:05.116" v="2"/>
          <ac:spMkLst>
            <pc:docMk/>
            <pc:sldMk cId="2873314257" sldId="1998"/>
            <ac:spMk id="2" creationId="{00000000-0000-0000-0000-000000000000}"/>
          </ac:spMkLst>
        </pc:spChg>
        <pc:spChg chg="mod">
          <ac:chgData name="Stuart Fain" userId="c71c60d1860bf71b" providerId="LiveId" clId="{A286657F-8A88-4F43-B140-F86AB1A97993}" dt="2024-08-17T17:12:05.116" v="2"/>
          <ac:spMkLst>
            <pc:docMk/>
            <pc:sldMk cId="2873314257" sldId="1998"/>
            <ac:spMk id="3" creationId="{00000000-0000-0000-0000-000000000000}"/>
          </ac:spMkLst>
        </pc:spChg>
      </pc:sldChg>
      <pc:sldChg chg="modSp mod">
        <pc:chgData name="Stuart Fain" userId="c71c60d1860bf71b" providerId="LiveId" clId="{A286657F-8A88-4F43-B140-F86AB1A97993}" dt="2024-08-18T03:58:09.294" v="938" actId="20577"/>
        <pc:sldMkLst>
          <pc:docMk/>
          <pc:sldMk cId="7275894" sldId="1999"/>
        </pc:sldMkLst>
        <pc:spChg chg="mod">
          <ac:chgData name="Stuart Fain" userId="c71c60d1860bf71b" providerId="LiveId" clId="{A286657F-8A88-4F43-B140-F86AB1A97993}" dt="2024-08-17T17:12:05.116" v="2"/>
          <ac:spMkLst>
            <pc:docMk/>
            <pc:sldMk cId="7275894" sldId="1999"/>
            <ac:spMk id="2" creationId="{00000000-0000-0000-0000-000000000000}"/>
          </ac:spMkLst>
        </pc:spChg>
        <pc:spChg chg="mod">
          <ac:chgData name="Stuart Fain" userId="c71c60d1860bf71b" providerId="LiveId" clId="{A286657F-8A88-4F43-B140-F86AB1A97993}" dt="2024-08-18T03:58:09.294" v="938" actId="20577"/>
          <ac:spMkLst>
            <pc:docMk/>
            <pc:sldMk cId="7275894" sldId="1999"/>
            <ac:spMk id="3" creationId="{00000000-0000-0000-0000-000000000000}"/>
          </ac:spMkLst>
        </pc:spChg>
      </pc:sldChg>
      <pc:sldChg chg="modSp del mod">
        <pc:chgData name="Stuart Fain" userId="c71c60d1860bf71b" providerId="LiveId" clId="{A286657F-8A88-4F43-B140-F86AB1A97993}" dt="2024-08-18T03:59:09.603" v="946" actId="47"/>
        <pc:sldMkLst>
          <pc:docMk/>
          <pc:sldMk cId="2499678907" sldId="2000"/>
        </pc:sldMkLst>
        <pc:spChg chg="mod">
          <ac:chgData name="Stuart Fain" userId="c71c60d1860bf71b" providerId="LiveId" clId="{A286657F-8A88-4F43-B140-F86AB1A97993}" dt="2024-08-17T17:12:05.116" v="2"/>
          <ac:spMkLst>
            <pc:docMk/>
            <pc:sldMk cId="2499678907" sldId="2000"/>
            <ac:spMk id="2" creationId="{00000000-0000-0000-0000-000000000000}"/>
          </ac:spMkLst>
        </pc:spChg>
        <pc:spChg chg="mod">
          <ac:chgData name="Stuart Fain" userId="c71c60d1860bf71b" providerId="LiveId" clId="{A286657F-8A88-4F43-B140-F86AB1A97993}" dt="2024-08-18T03:58:25.869" v="941" actId="6549"/>
          <ac:spMkLst>
            <pc:docMk/>
            <pc:sldMk cId="2499678907" sldId="2000"/>
            <ac:spMk id="3" creationId="{00000000-0000-0000-0000-000000000000}"/>
          </ac:spMkLst>
        </pc:spChg>
      </pc:sldChg>
      <pc:sldChg chg="modSp mod">
        <pc:chgData name="Stuart Fain" userId="c71c60d1860bf71b" providerId="LiveId" clId="{A286657F-8A88-4F43-B140-F86AB1A97993}" dt="2024-08-18T03:59:24.451" v="953" actId="14100"/>
        <pc:sldMkLst>
          <pc:docMk/>
          <pc:sldMk cId="92169187" sldId="2001"/>
        </pc:sldMkLst>
        <pc:spChg chg="mod">
          <ac:chgData name="Stuart Fain" userId="c71c60d1860bf71b" providerId="LiveId" clId="{A286657F-8A88-4F43-B140-F86AB1A97993}" dt="2024-08-17T17:12:05.116" v="2"/>
          <ac:spMkLst>
            <pc:docMk/>
            <pc:sldMk cId="92169187" sldId="2001"/>
            <ac:spMk id="2" creationId="{00000000-0000-0000-0000-000000000000}"/>
          </ac:spMkLst>
        </pc:spChg>
        <pc:spChg chg="mod">
          <ac:chgData name="Stuart Fain" userId="c71c60d1860bf71b" providerId="LiveId" clId="{A286657F-8A88-4F43-B140-F86AB1A97993}" dt="2024-08-18T03:59:24.451" v="953" actId="14100"/>
          <ac:spMkLst>
            <pc:docMk/>
            <pc:sldMk cId="92169187" sldId="2001"/>
            <ac:spMk id="3" creationId="{00000000-0000-0000-0000-000000000000}"/>
          </ac:spMkLst>
        </pc:spChg>
      </pc:sldChg>
      <pc:sldChg chg="modSp mod">
        <pc:chgData name="Stuart Fain" userId="c71c60d1860bf71b" providerId="LiveId" clId="{A286657F-8A88-4F43-B140-F86AB1A97993}" dt="2024-08-18T04:00:08.824" v="958" actId="20577"/>
        <pc:sldMkLst>
          <pc:docMk/>
          <pc:sldMk cId="3333981136" sldId="2002"/>
        </pc:sldMkLst>
        <pc:spChg chg="mod">
          <ac:chgData name="Stuart Fain" userId="c71c60d1860bf71b" providerId="LiveId" clId="{A286657F-8A88-4F43-B140-F86AB1A97993}" dt="2024-08-17T17:12:05.116" v="2"/>
          <ac:spMkLst>
            <pc:docMk/>
            <pc:sldMk cId="3333981136" sldId="2002"/>
            <ac:spMk id="2" creationId="{00000000-0000-0000-0000-000000000000}"/>
          </ac:spMkLst>
        </pc:spChg>
        <pc:spChg chg="mod">
          <ac:chgData name="Stuart Fain" userId="c71c60d1860bf71b" providerId="LiveId" clId="{A286657F-8A88-4F43-B140-F86AB1A97993}" dt="2024-08-18T04:00:08.824" v="958" actId="20577"/>
          <ac:spMkLst>
            <pc:docMk/>
            <pc:sldMk cId="3333981136" sldId="2002"/>
            <ac:spMk id="3" creationId="{00000000-0000-0000-0000-000000000000}"/>
          </ac:spMkLst>
        </pc:spChg>
      </pc:sldChg>
      <pc:sldChg chg="modSp mod">
        <pc:chgData name="Stuart Fain" userId="c71c60d1860bf71b" providerId="LiveId" clId="{A286657F-8A88-4F43-B140-F86AB1A97993}" dt="2024-08-18T04:00:18.204" v="960" actId="14100"/>
        <pc:sldMkLst>
          <pc:docMk/>
          <pc:sldMk cId="3596351459" sldId="2003"/>
        </pc:sldMkLst>
        <pc:spChg chg="mod">
          <ac:chgData name="Stuart Fain" userId="c71c60d1860bf71b" providerId="LiveId" clId="{A286657F-8A88-4F43-B140-F86AB1A97993}" dt="2024-08-17T17:12:05.116" v="2"/>
          <ac:spMkLst>
            <pc:docMk/>
            <pc:sldMk cId="3596351459" sldId="2003"/>
            <ac:spMk id="2" creationId="{00000000-0000-0000-0000-000000000000}"/>
          </ac:spMkLst>
        </pc:spChg>
        <pc:spChg chg="mod">
          <ac:chgData name="Stuart Fain" userId="c71c60d1860bf71b" providerId="LiveId" clId="{A286657F-8A88-4F43-B140-F86AB1A97993}" dt="2024-08-18T04:00:18.204" v="960" actId="14100"/>
          <ac:spMkLst>
            <pc:docMk/>
            <pc:sldMk cId="3596351459" sldId="2003"/>
            <ac:spMk id="3" creationId="{00000000-0000-0000-0000-000000000000}"/>
          </ac:spMkLst>
        </pc:spChg>
      </pc:sldChg>
      <pc:sldChg chg="modSp mod">
        <pc:chgData name="Stuart Fain" userId="c71c60d1860bf71b" providerId="LiveId" clId="{A286657F-8A88-4F43-B140-F86AB1A97993}" dt="2024-08-18T04:00:52.867" v="964"/>
        <pc:sldMkLst>
          <pc:docMk/>
          <pc:sldMk cId="649450909" sldId="2004"/>
        </pc:sldMkLst>
        <pc:spChg chg="mod">
          <ac:chgData name="Stuart Fain" userId="c71c60d1860bf71b" providerId="LiveId" clId="{A286657F-8A88-4F43-B140-F86AB1A97993}" dt="2024-08-17T17:12:05.116" v="2"/>
          <ac:spMkLst>
            <pc:docMk/>
            <pc:sldMk cId="649450909" sldId="2004"/>
            <ac:spMk id="2" creationId="{00000000-0000-0000-0000-000000000000}"/>
          </ac:spMkLst>
        </pc:spChg>
        <pc:spChg chg="mod">
          <ac:chgData name="Stuart Fain" userId="c71c60d1860bf71b" providerId="LiveId" clId="{A286657F-8A88-4F43-B140-F86AB1A97993}" dt="2024-08-18T04:00:52.867" v="964"/>
          <ac:spMkLst>
            <pc:docMk/>
            <pc:sldMk cId="649450909" sldId="2004"/>
            <ac:spMk id="3" creationId="{00000000-0000-0000-0000-000000000000}"/>
          </ac:spMkLst>
        </pc:spChg>
      </pc:sldChg>
      <pc:sldChg chg="modSp mod">
        <pc:chgData name="Stuart Fain" userId="c71c60d1860bf71b" providerId="LiveId" clId="{A286657F-8A88-4F43-B140-F86AB1A97993}" dt="2024-08-18T04:01:17.795" v="969"/>
        <pc:sldMkLst>
          <pc:docMk/>
          <pc:sldMk cId="2343254812" sldId="2005"/>
        </pc:sldMkLst>
        <pc:spChg chg="mod">
          <ac:chgData name="Stuart Fain" userId="c71c60d1860bf71b" providerId="LiveId" clId="{A286657F-8A88-4F43-B140-F86AB1A97993}" dt="2024-08-17T17:12:05.116" v="2"/>
          <ac:spMkLst>
            <pc:docMk/>
            <pc:sldMk cId="2343254812" sldId="2005"/>
            <ac:spMk id="2" creationId="{00000000-0000-0000-0000-000000000000}"/>
          </ac:spMkLst>
        </pc:spChg>
        <pc:spChg chg="mod">
          <ac:chgData name="Stuart Fain" userId="c71c60d1860bf71b" providerId="LiveId" clId="{A286657F-8A88-4F43-B140-F86AB1A97993}" dt="2024-08-18T04:01:17.795" v="969"/>
          <ac:spMkLst>
            <pc:docMk/>
            <pc:sldMk cId="2343254812" sldId="2005"/>
            <ac:spMk id="3" creationId="{00000000-0000-0000-0000-000000000000}"/>
          </ac:spMkLst>
        </pc:spChg>
      </pc:sldChg>
      <pc:sldChg chg="modSp del mod">
        <pc:chgData name="Stuart Fain" userId="c71c60d1860bf71b" providerId="LiveId" clId="{A286657F-8A88-4F43-B140-F86AB1A97993}" dt="2024-08-18T04:01:24.051" v="970" actId="47"/>
        <pc:sldMkLst>
          <pc:docMk/>
          <pc:sldMk cId="1393672332" sldId="2006"/>
        </pc:sldMkLst>
        <pc:spChg chg="mod">
          <ac:chgData name="Stuart Fain" userId="c71c60d1860bf71b" providerId="LiveId" clId="{A286657F-8A88-4F43-B140-F86AB1A97993}" dt="2024-08-17T17:12:05.116" v="2"/>
          <ac:spMkLst>
            <pc:docMk/>
            <pc:sldMk cId="1393672332" sldId="2006"/>
            <ac:spMk id="2" creationId="{00000000-0000-0000-0000-000000000000}"/>
          </ac:spMkLst>
        </pc:spChg>
        <pc:spChg chg="mod">
          <ac:chgData name="Stuart Fain" userId="c71c60d1860bf71b" providerId="LiveId" clId="{A286657F-8A88-4F43-B140-F86AB1A97993}" dt="2024-08-18T04:01:14.676" v="968" actId="21"/>
          <ac:spMkLst>
            <pc:docMk/>
            <pc:sldMk cId="1393672332" sldId="2006"/>
            <ac:spMk id="3" creationId="{00000000-0000-0000-0000-000000000000}"/>
          </ac:spMkLst>
        </pc:spChg>
      </pc:sldChg>
      <pc:sldChg chg="add del">
        <pc:chgData name="Stuart Fain" userId="c71c60d1860bf71b" providerId="LiveId" clId="{A286657F-8A88-4F43-B140-F86AB1A97993}" dt="2024-08-17T17:45:46.708" v="204" actId="47"/>
        <pc:sldMkLst>
          <pc:docMk/>
          <pc:sldMk cId="3878322585" sldId="2007"/>
        </pc:sldMkLst>
      </pc:sldChg>
      <pc:sldChg chg="add del">
        <pc:chgData name="Stuart Fain" userId="c71c60d1860bf71b" providerId="LiveId" clId="{A286657F-8A88-4F43-B140-F86AB1A97993}" dt="2024-08-17T17:45:56.934" v="206" actId="47"/>
        <pc:sldMkLst>
          <pc:docMk/>
          <pc:sldMk cId="2726311909" sldId="2008"/>
        </pc:sldMkLst>
      </pc:sldChg>
      <pc:sldChg chg="modSp add mod">
        <pc:chgData name="Stuart Fain" userId="c71c60d1860bf71b" providerId="LiveId" clId="{A286657F-8A88-4F43-B140-F86AB1A97993}" dt="2024-08-18T01:52:14.315" v="481" actId="12"/>
        <pc:sldMkLst>
          <pc:docMk/>
          <pc:sldMk cId="2228123527" sldId="2009"/>
        </pc:sldMkLst>
        <pc:spChg chg="mod">
          <ac:chgData name="Stuart Fain" userId="c71c60d1860bf71b" providerId="LiveId" clId="{A286657F-8A88-4F43-B140-F86AB1A97993}" dt="2024-08-18T01:52:14.315" v="481" actId="12"/>
          <ac:spMkLst>
            <pc:docMk/>
            <pc:sldMk cId="2228123527" sldId="2009"/>
            <ac:spMk id="3" creationId="{00000000-0000-0000-0000-000000000000}"/>
          </ac:spMkLst>
        </pc:spChg>
        <pc:spChg chg="mod">
          <ac:chgData name="Stuart Fain" userId="c71c60d1860bf71b" providerId="LiveId" clId="{A286657F-8A88-4F43-B140-F86AB1A97993}" dt="2024-08-18T01:51:05.021" v="478" actId="14100"/>
          <ac:spMkLst>
            <pc:docMk/>
            <pc:sldMk cId="2228123527" sldId="2009"/>
            <ac:spMk id="4" creationId="{00000000-0000-0000-0000-000000000000}"/>
          </ac:spMkLst>
        </pc:spChg>
      </pc:sldChg>
      <pc:sldChg chg="modSp add mod">
        <pc:chgData name="Stuart Fain" userId="c71c60d1860bf71b" providerId="LiveId" clId="{A286657F-8A88-4F43-B140-F86AB1A97993}" dt="2024-08-18T03:27:09.959" v="700" actId="20577"/>
        <pc:sldMkLst>
          <pc:docMk/>
          <pc:sldMk cId="1778950325" sldId="2010"/>
        </pc:sldMkLst>
        <pc:spChg chg="mod">
          <ac:chgData name="Stuart Fain" userId="c71c60d1860bf71b" providerId="LiveId" clId="{A286657F-8A88-4F43-B140-F86AB1A97993}" dt="2024-08-18T03:27:09.959" v="700" actId="20577"/>
          <ac:spMkLst>
            <pc:docMk/>
            <pc:sldMk cId="1778950325" sldId="2010"/>
            <ac:spMk id="3" creationId="{00000000-0000-0000-0000-000000000000}"/>
          </ac:spMkLst>
        </pc:spChg>
        <pc:spChg chg="mod">
          <ac:chgData name="Stuart Fain" userId="c71c60d1860bf71b" providerId="LiveId" clId="{A286657F-8A88-4F43-B140-F86AB1A97993}" dt="2024-08-18T02:49:22.858" v="600" actId="20577"/>
          <ac:spMkLst>
            <pc:docMk/>
            <pc:sldMk cId="1778950325" sldId="2010"/>
            <ac:spMk id="4" creationId="{00000000-0000-0000-0000-000000000000}"/>
          </ac:spMkLst>
        </pc:spChg>
      </pc:sldChg>
      <pc:sldChg chg="add del">
        <pc:chgData name="Stuart Fain" userId="c71c60d1860bf71b" providerId="LiveId" clId="{A286657F-8A88-4F43-B140-F86AB1A97993}" dt="2024-08-17T17:46:54.280" v="209" actId="47"/>
        <pc:sldMkLst>
          <pc:docMk/>
          <pc:sldMk cId="1598515114" sldId="2011"/>
        </pc:sldMkLst>
      </pc:sldChg>
      <pc:sldChg chg="add">
        <pc:chgData name="Stuart Fain" userId="c71c60d1860bf71b" providerId="LiveId" clId="{A286657F-8A88-4F43-B140-F86AB1A97993}" dt="2024-08-17T17:50:21.593" v="210"/>
        <pc:sldMkLst>
          <pc:docMk/>
          <pc:sldMk cId="4034952894" sldId="2011"/>
        </pc:sldMkLst>
      </pc:sldChg>
      <pc:sldChg chg="add">
        <pc:chgData name="Stuart Fain" userId="c71c60d1860bf71b" providerId="LiveId" clId="{A286657F-8A88-4F43-B140-F86AB1A97993}" dt="2024-08-17T17:50:21.593" v="210"/>
        <pc:sldMkLst>
          <pc:docMk/>
          <pc:sldMk cId="867057595" sldId="2012"/>
        </pc:sldMkLst>
      </pc:sldChg>
      <pc:sldChg chg="modSp add mod">
        <pc:chgData name="Stuart Fain" userId="c71c60d1860bf71b" providerId="LiveId" clId="{A286657F-8A88-4F43-B140-F86AB1A97993}" dt="2024-08-18T03:12:16.898" v="673" actId="20577"/>
        <pc:sldMkLst>
          <pc:docMk/>
          <pc:sldMk cId="1828095983" sldId="2013"/>
        </pc:sldMkLst>
        <pc:spChg chg="mod">
          <ac:chgData name="Stuart Fain" userId="c71c60d1860bf71b" providerId="LiveId" clId="{A286657F-8A88-4F43-B140-F86AB1A97993}" dt="2024-08-18T03:12:16.898" v="673" actId="20577"/>
          <ac:spMkLst>
            <pc:docMk/>
            <pc:sldMk cId="1828095983" sldId="2013"/>
            <ac:spMk id="44033" creationId="{00000000-0000-0000-0000-000000000000}"/>
          </ac:spMkLst>
        </pc:spChg>
      </pc:sldChg>
      <pc:sldChg chg="add">
        <pc:chgData name="Stuart Fain" userId="c71c60d1860bf71b" providerId="LiveId" clId="{A286657F-8A88-4F43-B140-F86AB1A97993}" dt="2024-08-18T02:52:50.220" v="604"/>
        <pc:sldMkLst>
          <pc:docMk/>
          <pc:sldMk cId="3652977252" sldId="2014"/>
        </pc:sldMkLst>
      </pc:sldChg>
      <pc:sldChg chg="add">
        <pc:chgData name="Stuart Fain" userId="c71c60d1860bf71b" providerId="LiveId" clId="{A286657F-8A88-4F43-B140-F86AB1A97993}" dt="2024-08-18T02:52:50.220" v="604"/>
        <pc:sldMkLst>
          <pc:docMk/>
          <pc:sldMk cId="1232720544" sldId="2015"/>
        </pc:sldMkLst>
      </pc:sldChg>
      <pc:sldChg chg="add">
        <pc:chgData name="Stuart Fain" userId="c71c60d1860bf71b" providerId="LiveId" clId="{A286657F-8A88-4F43-B140-F86AB1A97993}" dt="2024-08-18T02:52:50.220" v="604"/>
        <pc:sldMkLst>
          <pc:docMk/>
          <pc:sldMk cId="3720370345" sldId="2016"/>
        </pc:sldMkLst>
      </pc:sldChg>
      <pc:sldChg chg="add">
        <pc:chgData name="Stuart Fain" userId="c71c60d1860bf71b" providerId="LiveId" clId="{A286657F-8A88-4F43-B140-F86AB1A97993}" dt="2024-08-18T02:52:50.220" v="604"/>
        <pc:sldMkLst>
          <pc:docMk/>
          <pc:sldMk cId="3442878873" sldId="2017"/>
        </pc:sldMkLst>
      </pc:sldChg>
      <pc:sldChg chg="add">
        <pc:chgData name="Stuart Fain" userId="c71c60d1860bf71b" providerId="LiveId" clId="{A286657F-8A88-4F43-B140-F86AB1A97993}" dt="2024-08-18T02:52:50.220" v="604"/>
        <pc:sldMkLst>
          <pc:docMk/>
          <pc:sldMk cId="1063360475" sldId="2018"/>
        </pc:sldMkLst>
      </pc:sldChg>
      <pc:sldChg chg="modSp add mod setBg">
        <pc:chgData name="Stuart Fain" userId="c71c60d1860bf71b" providerId="LiveId" clId="{A286657F-8A88-4F43-B140-F86AB1A97993}" dt="2024-08-18T05:01:16.754" v="1302" actId="14100"/>
        <pc:sldMkLst>
          <pc:docMk/>
          <pc:sldMk cId="1172555401" sldId="2019"/>
        </pc:sldMkLst>
        <pc:spChg chg="mod">
          <ac:chgData name="Stuart Fain" userId="c71c60d1860bf71b" providerId="LiveId" clId="{A286657F-8A88-4F43-B140-F86AB1A97993}" dt="2024-08-18T05:00:53.038" v="1299" actId="207"/>
          <ac:spMkLst>
            <pc:docMk/>
            <pc:sldMk cId="1172555401" sldId="2019"/>
            <ac:spMk id="2" creationId="{00000000-0000-0000-0000-000000000000}"/>
          </ac:spMkLst>
        </pc:spChg>
        <pc:spChg chg="mod">
          <ac:chgData name="Stuart Fain" userId="c71c60d1860bf71b" providerId="LiveId" clId="{A286657F-8A88-4F43-B140-F86AB1A97993}" dt="2024-08-18T05:01:16.754" v="1302" actId="14100"/>
          <ac:spMkLst>
            <pc:docMk/>
            <pc:sldMk cId="1172555401" sldId="2019"/>
            <ac:spMk id="3" creationId="{00000000-0000-0000-0000-000000000000}"/>
          </ac:spMkLst>
        </pc:spChg>
      </pc:sldChg>
      <pc:sldChg chg="modSp add mod setBg">
        <pc:chgData name="Stuart Fain" userId="c71c60d1860bf71b" providerId="LiveId" clId="{A286657F-8A88-4F43-B140-F86AB1A97993}" dt="2024-08-18T05:31:42.104" v="1324"/>
        <pc:sldMkLst>
          <pc:docMk/>
          <pc:sldMk cId="3009070860" sldId="2020"/>
        </pc:sldMkLst>
        <pc:spChg chg="mod">
          <ac:chgData name="Stuart Fain" userId="c71c60d1860bf71b" providerId="LiveId" clId="{A286657F-8A88-4F43-B140-F86AB1A97993}" dt="2024-08-18T05:31:42.104" v="1324"/>
          <ac:spMkLst>
            <pc:docMk/>
            <pc:sldMk cId="3009070860" sldId="2020"/>
            <ac:spMk id="2" creationId="{00000000-0000-0000-0000-000000000000}"/>
          </ac:spMkLst>
        </pc:spChg>
        <pc:spChg chg="mod">
          <ac:chgData name="Stuart Fain" userId="c71c60d1860bf71b" providerId="LiveId" clId="{A286657F-8A88-4F43-B140-F86AB1A97993}" dt="2024-08-18T05:31:08.107" v="1312"/>
          <ac:spMkLst>
            <pc:docMk/>
            <pc:sldMk cId="3009070860" sldId="2020"/>
            <ac:spMk id="3" creationId="{00000000-0000-0000-0000-000000000000}"/>
          </ac:spMkLst>
        </pc:spChg>
      </pc:sldChg>
      <pc:sldChg chg="modSp add mod">
        <pc:chgData name="Stuart Fain" userId="c71c60d1860bf71b" providerId="LiveId" clId="{A286657F-8A88-4F43-B140-F86AB1A97993}" dt="2024-08-18T05:58:20.150" v="1563" actId="20577"/>
        <pc:sldMkLst>
          <pc:docMk/>
          <pc:sldMk cId="491202736" sldId="2021"/>
        </pc:sldMkLst>
        <pc:spChg chg="mod">
          <ac:chgData name="Stuart Fain" userId="c71c60d1860bf71b" providerId="LiveId" clId="{A286657F-8A88-4F43-B140-F86AB1A97993}" dt="2024-08-18T05:58:20.150" v="1563" actId="20577"/>
          <ac:spMkLst>
            <pc:docMk/>
            <pc:sldMk cId="491202736" sldId="2021"/>
            <ac:spMk id="2" creationId="{00000000-0000-0000-0000-000000000000}"/>
          </ac:spMkLst>
        </pc:spChg>
        <pc:spChg chg="mod">
          <ac:chgData name="Stuart Fain" userId="c71c60d1860bf71b" providerId="LiveId" clId="{A286657F-8A88-4F43-B140-F86AB1A97993}" dt="2024-08-18T05:58:05.627" v="1560" actId="255"/>
          <ac:spMkLst>
            <pc:docMk/>
            <pc:sldMk cId="491202736" sldId="2021"/>
            <ac:spMk id="3" creationId="{00000000-0000-0000-0000-000000000000}"/>
          </ac:spMkLst>
        </pc:spChg>
      </pc:sldChg>
      <pc:sldChg chg="modSp add del mod">
        <pc:chgData name="Stuart Fain" userId="c71c60d1860bf71b" providerId="LiveId" clId="{A286657F-8A88-4F43-B140-F86AB1A97993}" dt="2024-08-18T05:58:14.370" v="1561" actId="47"/>
        <pc:sldMkLst>
          <pc:docMk/>
          <pc:sldMk cId="2038876222" sldId="2022"/>
        </pc:sldMkLst>
        <pc:spChg chg="mod">
          <ac:chgData name="Stuart Fain" userId="c71c60d1860bf71b" providerId="LiveId" clId="{A286657F-8A88-4F43-B140-F86AB1A97993}" dt="2024-08-18T05:57:44.400" v="1553" actId="21"/>
          <ac:spMkLst>
            <pc:docMk/>
            <pc:sldMk cId="2038876222" sldId="2022"/>
            <ac:spMk id="3" creationId="{00000000-0000-0000-0000-000000000000}"/>
          </ac:spMkLst>
        </pc:spChg>
      </pc:sldChg>
      <pc:sldMasterChg chg="modSp modSldLayout">
        <pc:chgData name="Stuart Fain" userId="c71c60d1860bf71b" providerId="LiveId" clId="{A286657F-8A88-4F43-B140-F86AB1A97993}" dt="2024-08-17T17:12:05.116" v="2"/>
        <pc:sldMasterMkLst>
          <pc:docMk/>
          <pc:sldMasterMk cId="0" sldId="2147483684"/>
        </pc:sldMasterMkLst>
        <pc:spChg chg="mod">
          <ac:chgData name="Stuart Fain" userId="c71c60d1860bf71b" providerId="LiveId" clId="{A286657F-8A88-4F43-B140-F86AB1A97993}" dt="2024-08-17T17:12:05.116" v="2"/>
          <ac:spMkLst>
            <pc:docMk/>
            <pc:sldMasterMk cId="0" sldId="2147483684"/>
            <ac:spMk id="2" creationId="{00000000-0000-0000-0000-000000000000}"/>
          </ac:spMkLst>
        </pc:spChg>
        <pc:spChg chg="mod">
          <ac:chgData name="Stuart Fain" userId="c71c60d1860bf71b" providerId="LiveId" clId="{A286657F-8A88-4F43-B140-F86AB1A97993}" dt="2024-08-17T17:12:05.116" v="2"/>
          <ac:spMkLst>
            <pc:docMk/>
            <pc:sldMasterMk cId="0" sldId="2147483684"/>
            <ac:spMk id="3" creationId="{00000000-0000-0000-0000-000000000000}"/>
          </ac:spMkLst>
        </pc:spChg>
        <pc:spChg chg="mod">
          <ac:chgData name="Stuart Fain" userId="c71c60d1860bf71b" providerId="LiveId" clId="{A286657F-8A88-4F43-B140-F86AB1A97993}" dt="2024-08-17T17:12:05.116" v="2"/>
          <ac:spMkLst>
            <pc:docMk/>
            <pc:sldMasterMk cId="0" sldId="2147483684"/>
            <ac:spMk id="4" creationId="{00000000-0000-0000-0000-000000000000}"/>
          </ac:spMkLst>
        </pc:spChg>
        <pc:spChg chg="mod">
          <ac:chgData name="Stuart Fain" userId="c71c60d1860bf71b" providerId="LiveId" clId="{A286657F-8A88-4F43-B140-F86AB1A97993}" dt="2024-08-17T17:12:05.116" v="2"/>
          <ac:spMkLst>
            <pc:docMk/>
            <pc:sldMasterMk cId="0" sldId="2147483684"/>
            <ac:spMk id="5" creationId="{00000000-0000-0000-0000-000000000000}"/>
          </ac:spMkLst>
        </pc:spChg>
        <pc:spChg chg="mod">
          <ac:chgData name="Stuart Fain" userId="c71c60d1860bf71b" providerId="LiveId" clId="{A286657F-8A88-4F43-B140-F86AB1A97993}" dt="2024-08-17T17:12:05.116" v="2"/>
          <ac:spMkLst>
            <pc:docMk/>
            <pc:sldMasterMk cId="0" sldId="2147483684"/>
            <ac:spMk id="6" creationId="{00000000-0000-0000-0000-000000000000}"/>
          </ac:spMkLst>
        </pc:spChg>
        <pc:spChg chg="mod">
          <ac:chgData name="Stuart Fain" userId="c71c60d1860bf71b" providerId="LiveId" clId="{A286657F-8A88-4F43-B140-F86AB1A97993}" dt="2024-08-17T17:12:05.116" v="2"/>
          <ac:spMkLst>
            <pc:docMk/>
            <pc:sldMasterMk cId="0" sldId="2147483684"/>
            <ac:spMk id="7" creationId="{00000000-0000-0000-0000-000000000000}"/>
          </ac:spMkLst>
        </pc:spChg>
        <pc:spChg chg="mod">
          <ac:chgData name="Stuart Fain" userId="c71c60d1860bf71b" providerId="LiveId" clId="{A286657F-8A88-4F43-B140-F86AB1A97993}" dt="2024-08-17T17:12:05.116" v="2"/>
          <ac:spMkLst>
            <pc:docMk/>
            <pc:sldMasterMk cId="0" sldId="2147483684"/>
            <ac:spMk id="8" creationId="{00000000-0000-0000-0000-000000000000}"/>
          </ac:spMkLst>
        </pc:spChg>
        <pc:spChg chg="mod">
          <ac:chgData name="Stuart Fain" userId="c71c60d1860bf71b" providerId="LiveId" clId="{A286657F-8A88-4F43-B140-F86AB1A97993}" dt="2024-08-17T17:12:05.116" v="2"/>
          <ac:spMkLst>
            <pc:docMk/>
            <pc:sldMasterMk cId="0" sldId="2147483684"/>
            <ac:spMk id="9" creationId="{00000000-0000-0000-0000-000000000000}"/>
          </ac:spMkLst>
        </pc:spChg>
        <pc:spChg chg="mod">
          <ac:chgData name="Stuart Fain" userId="c71c60d1860bf71b" providerId="LiveId" clId="{A286657F-8A88-4F43-B140-F86AB1A97993}" dt="2024-08-17T17:12:05.116" v="2"/>
          <ac:spMkLst>
            <pc:docMk/>
            <pc:sldMasterMk cId="0" sldId="2147483684"/>
            <ac:spMk id="10" creationId="{00000000-0000-0000-0000-000000000000}"/>
          </ac:spMkLst>
        </pc:spChg>
        <pc:sldLayoutChg chg="modSp">
          <pc:chgData name="Stuart Fain" userId="c71c60d1860bf71b" providerId="LiveId" clId="{A286657F-8A88-4F43-B140-F86AB1A97993}" dt="2024-08-17T17:12:05.116" v="2"/>
          <pc:sldLayoutMkLst>
            <pc:docMk/>
            <pc:sldMasterMk cId="0" sldId="2147483684"/>
            <pc:sldLayoutMk cId="0" sldId="2147483685"/>
          </pc:sldLayoutMkLst>
          <pc:spChg chg="mod">
            <ac:chgData name="Stuart Fain" userId="c71c60d1860bf71b" providerId="LiveId" clId="{A286657F-8A88-4F43-B140-F86AB1A97993}" dt="2024-08-17T17:12:05.116" v="2"/>
            <ac:spMkLst>
              <pc:docMk/>
              <pc:sldMasterMk cId="0" sldId="2147483684"/>
              <pc:sldLayoutMk cId="0" sldId="2147483685"/>
              <ac:spMk id="2" creationId="{00000000-0000-0000-0000-000000000000}"/>
            </ac:spMkLst>
          </pc:spChg>
          <pc:spChg chg="mod">
            <ac:chgData name="Stuart Fain" userId="c71c60d1860bf71b" providerId="LiveId" clId="{A286657F-8A88-4F43-B140-F86AB1A97993}" dt="2024-08-17T17:12:05.116" v="2"/>
            <ac:spMkLst>
              <pc:docMk/>
              <pc:sldMasterMk cId="0" sldId="2147483684"/>
              <pc:sldLayoutMk cId="0" sldId="2147483685"/>
              <ac:spMk id="3" creationId="{00000000-0000-0000-0000-000000000000}"/>
            </ac:spMkLst>
          </pc:spChg>
          <pc:spChg chg="mod">
            <ac:chgData name="Stuart Fain" userId="c71c60d1860bf71b" providerId="LiveId" clId="{A286657F-8A88-4F43-B140-F86AB1A97993}" dt="2024-08-17T17:12:05.116" v="2"/>
            <ac:spMkLst>
              <pc:docMk/>
              <pc:sldMasterMk cId="0" sldId="2147483684"/>
              <pc:sldLayoutMk cId="0" sldId="2147483685"/>
              <ac:spMk id="11" creationId="{00000000-0000-0000-0000-000000000000}"/>
            </ac:spMkLst>
          </pc:spChg>
          <pc:spChg chg="mod">
            <ac:chgData name="Stuart Fain" userId="c71c60d1860bf71b" providerId="LiveId" clId="{A286657F-8A88-4F43-B140-F86AB1A97993}" dt="2024-08-17T17:12:05.116" v="2"/>
            <ac:spMkLst>
              <pc:docMk/>
              <pc:sldMasterMk cId="0" sldId="2147483684"/>
              <pc:sldLayoutMk cId="0" sldId="2147483685"/>
              <ac:spMk id="12" creationId="{00000000-0000-0000-0000-000000000000}"/>
            </ac:spMkLst>
          </pc:spChg>
          <pc:spChg chg="mod">
            <ac:chgData name="Stuart Fain" userId="c71c60d1860bf71b" providerId="LiveId" clId="{A286657F-8A88-4F43-B140-F86AB1A97993}" dt="2024-08-17T17:12:05.116" v="2"/>
            <ac:spMkLst>
              <pc:docMk/>
              <pc:sldMasterMk cId="0" sldId="2147483684"/>
              <pc:sldLayoutMk cId="0" sldId="2147483685"/>
              <ac:spMk id="13" creationId="{00000000-0000-0000-0000-000000000000}"/>
            </ac:spMkLst>
          </pc:spChg>
          <pc:spChg chg="mod">
            <ac:chgData name="Stuart Fain" userId="c71c60d1860bf71b" providerId="LiveId" clId="{A286657F-8A88-4F43-B140-F86AB1A97993}" dt="2024-08-17T17:12:05.116" v="2"/>
            <ac:spMkLst>
              <pc:docMk/>
              <pc:sldMasterMk cId="0" sldId="2147483684"/>
              <pc:sldLayoutMk cId="0" sldId="2147483685"/>
              <ac:spMk id="14" creationId="{00000000-0000-0000-0000-000000000000}"/>
            </ac:spMkLst>
          </pc:spChg>
        </pc:sldLayoutChg>
        <pc:sldLayoutChg chg="modSp">
          <pc:chgData name="Stuart Fain" userId="c71c60d1860bf71b" providerId="LiveId" clId="{A286657F-8A88-4F43-B140-F86AB1A97993}" dt="2024-08-17T17:12:05.116" v="2"/>
          <pc:sldLayoutMkLst>
            <pc:docMk/>
            <pc:sldMasterMk cId="0" sldId="2147483684"/>
            <pc:sldLayoutMk cId="0" sldId="2147483686"/>
          </pc:sldLayoutMkLst>
          <pc:spChg chg="mod">
            <ac:chgData name="Stuart Fain" userId="c71c60d1860bf71b" providerId="LiveId" clId="{A286657F-8A88-4F43-B140-F86AB1A97993}" dt="2024-08-17T17:12:05.116" v="2"/>
            <ac:spMkLst>
              <pc:docMk/>
              <pc:sldMasterMk cId="0" sldId="2147483684"/>
              <pc:sldLayoutMk cId="0" sldId="2147483686"/>
              <ac:spMk id="10" creationId="{00000000-0000-0000-0000-000000000000}"/>
            </ac:spMkLst>
          </pc:spChg>
        </pc:sldLayoutChg>
        <pc:sldLayoutChg chg="modSp">
          <pc:chgData name="Stuart Fain" userId="c71c60d1860bf71b" providerId="LiveId" clId="{A286657F-8A88-4F43-B140-F86AB1A97993}" dt="2024-08-17T17:12:05.116" v="2"/>
          <pc:sldLayoutMkLst>
            <pc:docMk/>
            <pc:sldMasterMk cId="0" sldId="2147483684"/>
            <pc:sldLayoutMk cId="0" sldId="2147483687"/>
          </pc:sldLayoutMkLst>
          <pc:spChg chg="mod">
            <ac:chgData name="Stuart Fain" userId="c71c60d1860bf71b" providerId="LiveId" clId="{A286657F-8A88-4F43-B140-F86AB1A97993}" dt="2024-08-17T17:12:05.116" v="2"/>
            <ac:spMkLst>
              <pc:docMk/>
              <pc:sldMasterMk cId="0" sldId="2147483684"/>
              <pc:sldLayoutMk cId="0" sldId="2147483687"/>
              <ac:spMk id="2" creationId="{00000000-0000-0000-0000-000000000000}"/>
            </ac:spMkLst>
          </pc:spChg>
          <pc:spChg chg="mod">
            <ac:chgData name="Stuart Fain" userId="c71c60d1860bf71b" providerId="LiveId" clId="{A286657F-8A88-4F43-B140-F86AB1A97993}" dt="2024-08-17T17:12:05.116" v="2"/>
            <ac:spMkLst>
              <pc:docMk/>
              <pc:sldMasterMk cId="0" sldId="2147483684"/>
              <pc:sldLayoutMk cId="0" sldId="2147483687"/>
              <ac:spMk id="3" creationId="{00000000-0000-0000-0000-000000000000}"/>
            </ac:spMkLst>
          </pc:spChg>
          <pc:spChg chg="mod">
            <ac:chgData name="Stuart Fain" userId="c71c60d1860bf71b" providerId="LiveId" clId="{A286657F-8A88-4F43-B140-F86AB1A97993}" dt="2024-08-17T17:12:05.116" v="2"/>
            <ac:spMkLst>
              <pc:docMk/>
              <pc:sldMasterMk cId="0" sldId="2147483684"/>
              <pc:sldLayoutMk cId="0" sldId="2147483687"/>
              <ac:spMk id="7" creationId="{00000000-0000-0000-0000-000000000000}"/>
            </ac:spMkLst>
          </pc:spChg>
          <pc:spChg chg="mod">
            <ac:chgData name="Stuart Fain" userId="c71c60d1860bf71b" providerId="LiveId" clId="{A286657F-8A88-4F43-B140-F86AB1A97993}" dt="2024-08-17T17:12:05.116" v="2"/>
            <ac:spMkLst>
              <pc:docMk/>
              <pc:sldMasterMk cId="0" sldId="2147483684"/>
              <pc:sldLayoutMk cId="0" sldId="2147483687"/>
              <ac:spMk id="8" creationId="{00000000-0000-0000-0000-000000000000}"/>
            </ac:spMkLst>
          </pc:spChg>
          <pc:spChg chg="mod">
            <ac:chgData name="Stuart Fain" userId="c71c60d1860bf71b" providerId="LiveId" clId="{A286657F-8A88-4F43-B140-F86AB1A97993}" dt="2024-08-17T17:12:05.116" v="2"/>
            <ac:spMkLst>
              <pc:docMk/>
              <pc:sldMasterMk cId="0" sldId="2147483684"/>
              <pc:sldLayoutMk cId="0" sldId="2147483687"/>
              <ac:spMk id="9" creationId="{00000000-0000-0000-0000-000000000000}"/>
            </ac:spMkLst>
          </pc:spChg>
          <pc:spChg chg="mod">
            <ac:chgData name="Stuart Fain" userId="c71c60d1860bf71b" providerId="LiveId" clId="{A286657F-8A88-4F43-B140-F86AB1A97993}" dt="2024-08-17T17:12:05.116" v="2"/>
            <ac:spMkLst>
              <pc:docMk/>
              <pc:sldMasterMk cId="0" sldId="2147483684"/>
              <pc:sldLayoutMk cId="0" sldId="2147483687"/>
              <ac:spMk id="10" creationId="{00000000-0000-0000-0000-000000000000}"/>
            </ac:spMkLst>
          </pc:spChg>
        </pc:sldLayoutChg>
        <pc:sldLayoutChg chg="modSp">
          <pc:chgData name="Stuart Fain" userId="c71c60d1860bf71b" providerId="LiveId" clId="{A286657F-8A88-4F43-B140-F86AB1A97993}" dt="2024-08-17T17:12:05.116" v="2"/>
          <pc:sldLayoutMkLst>
            <pc:docMk/>
            <pc:sldMasterMk cId="0" sldId="2147483684"/>
            <pc:sldLayoutMk cId="0" sldId="2147483688"/>
          </pc:sldLayoutMkLst>
          <pc:spChg chg="mod">
            <ac:chgData name="Stuart Fain" userId="c71c60d1860bf71b" providerId="LiveId" clId="{A286657F-8A88-4F43-B140-F86AB1A97993}" dt="2024-08-17T17:12:05.116" v="2"/>
            <ac:spMkLst>
              <pc:docMk/>
              <pc:sldMasterMk cId="0" sldId="2147483684"/>
              <pc:sldLayoutMk cId="0" sldId="2147483688"/>
              <ac:spMk id="9" creationId="{00000000-0000-0000-0000-000000000000}"/>
            </ac:spMkLst>
          </pc:spChg>
          <pc:spChg chg="mod">
            <ac:chgData name="Stuart Fain" userId="c71c60d1860bf71b" providerId="LiveId" clId="{A286657F-8A88-4F43-B140-F86AB1A97993}" dt="2024-08-17T17:12:05.116" v="2"/>
            <ac:spMkLst>
              <pc:docMk/>
              <pc:sldMasterMk cId="0" sldId="2147483684"/>
              <pc:sldLayoutMk cId="0" sldId="2147483688"/>
              <ac:spMk id="11" creationId="{00000000-0000-0000-0000-000000000000}"/>
            </ac:spMkLst>
          </pc:spChg>
        </pc:sldLayoutChg>
        <pc:sldLayoutChg chg="modSp">
          <pc:chgData name="Stuart Fain" userId="c71c60d1860bf71b" providerId="LiveId" clId="{A286657F-8A88-4F43-B140-F86AB1A97993}" dt="2024-08-17T17:12:05.116" v="2"/>
          <pc:sldLayoutMkLst>
            <pc:docMk/>
            <pc:sldMasterMk cId="0" sldId="2147483684"/>
            <pc:sldLayoutMk cId="0" sldId="2147483689"/>
          </pc:sldLayoutMkLst>
          <pc:spChg chg="mod">
            <ac:chgData name="Stuart Fain" userId="c71c60d1860bf71b" providerId="LiveId" clId="{A286657F-8A88-4F43-B140-F86AB1A97993}" dt="2024-08-17T17:12:05.116" v="2"/>
            <ac:spMkLst>
              <pc:docMk/>
              <pc:sldMasterMk cId="0" sldId="2147483684"/>
              <pc:sldLayoutMk cId="0" sldId="2147483689"/>
              <ac:spMk id="3" creationId="{00000000-0000-0000-0000-000000000000}"/>
            </ac:spMkLst>
          </pc:spChg>
          <pc:spChg chg="mod">
            <ac:chgData name="Stuart Fain" userId="c71c60d1860bf71b" providerId="LiveId" clId="{A286657F-8A88-4F43-B140-F86AB1A97993}" dt="2024-08-17T17:12:05.116" v="2"/>
            <ac:spMkLst>
              <pc:docMk/>
              <pc:sldMasterMk cId="0" sldId="2147483684"/>
              <pc:sldLayoutMk cId="0" sldId="2147483689"/>
              <ac:spMk id="4" creationId="{00000000-0000-0000-0000-000000000000}"/>
            </ac:spMkLst>
          </pc:spChg>
          <pc:spChg chg="mod">
            <ac:chgData name="Stuart Fain" userId="c71c60d1860bf71b" providerId="LiveId" clId="{A286657F-8A88-4F43-B140-F86AB1A97993}" dt="2024-08-17T17:12:05.116" v="2"/>
            <ac:spMkLst>
              <pc:docMk/>
              <pc:sldMasterMk cId="0" sldId="2147483684"/>
              <pc:sldLayoutMk cId="0" sldId="2147483689"/>
              <ac:spMk id="5" creationId="{00000000-0000-0000-0000-000000000000}"/>
            </ac:spMkLst>
          </pc:spChg>
          <pc:spChg chg="mod">
            <ac:chgData name="Stuart Fain" userId="c71c60d1860bf71b" providerId="LiveId" clId="{A286657F-8A88-4F43-B140-F86AB1A97993}" dt="2024-08-17T17:12:05.116" v="2"/>
            <ac:spMkLst>
              <pc:docMk/>
              <pc:sldMasterMk cId="0" sldId="2147483684"/>
              <pc:sldLayoutMk cId="0" sldId="2147483689"/>
              <ac:spMk id="6" creationId="{00000000-0000-0000-0000-000000000000}"/>
            </ac:spMkLst>
          </pc:spChg>
        </pc:sldLayoutChg>
        <pc:sldLayoutChg chg="modSp">
          <pc:chgData name="Stuart Fain" userId="c71c60d1860bf71b" providerId="LiveId" clId="{A286657F-8A88-4F43-B140-F86AB1A97993}" dt="2024-08-17T17:12:05.116" v="2"/>
          <pc:sldLayoutMkLst>
            <pc:docMk/>
            <pc:sldMasterMk cId="0" sldId="2147483684"/>
            <pc:sldLayoutMk cId="0" sldId="2147483692"/>
          </pc:sldLayoutMkLst>
          <pc:spChg chg="mod">
            <ac:chgData name="Stuart Fain" userId="c71c60d1860bf71b" providerId="LiveId" clId="{A286657F-8A88-4F43-B140-F86AB1A97993}" dt="2024-08-17T17:12:05.116" v="2"/>
            <ac:spMkLst>
              <pc:docMk/>
              <pc:sldMasterMk cId="0" sldId="2147483684"/>
              <pc:sldLayoutMk cId="0" sldId="2147483692"/>
              <ac:spMk id="2" creationId="{00000000-0000-0000-0000-000000000000}"/>
            </ac:spMkLst>
          </pc:spChg>
          <pc:spChg chg="mod">
            <ac:chgData name="Stuart Fain" userId="c71c60d1860bf71b" providerId="LiveId" clId="{A286657F-8A88-4F43-B140-F86AB1A97993}" dt="2024-08-17T17:12:05.116" v="2"/>
            <ac:spMkLst>
              <pc:docMk/>
              <pc:sldMasterMk cId="0" sldId="2147483684"/>
              <pc:sldLayoutMk cId="0" sldId="2147483692"/>
              <ac:spMk id="3" creationId="{00000000-0000-0000-0000-000000000000}"/>
            </ac:spMkLst>
          </pc:spChg>
          <pc:spChg chg="mod">
            <ac:chgData name="Stuart Fain" userId="c71c60d1860bf71b" providerId="LiveId" clId="{A286657F-8A88-4F43-B140-F86AB1A97993}" dt="2024-08-17T17:12:05.116" v="2"/>
            <ac:spMkLst>
              <pc:docMk/>
              <pc:sldMasterMk cId="0" sldId="2147483684"/>
              <pc:sldLayoutMk cId="0" sldId="2147483692"/>
              <ac:spMk id="4" creationId="{00000000-0000-0000-0000-000000000000}"/>
            </ac:spMkLst>
          </pc:spChg>
        </pc:sldLayoutChg>
        <pc:sldLayoutChg chg="modSp">
          <pc:chgData name="Stuart Fain" userId="c71c60d1860bf71b" providerId="LiveId" clId="{A286657F-8A88-4F43-B140-F86AB1A97993}" dt="2024-08-17T17:12:05.116" v="2"/>
          <pc:sldLayoutMkLst>
            <pc:docMk/>
            <pc:sldMasterMk cId="0" sldId="2147483684"/>
            <pc:sldLayoutMk cId="0" sldId="2147483693"/>
          </pc:sldLayoutMkLst>
          <pc:spChg chg="mod">
            <ac:chgData name="Stuart Fain" userId="c71c60d1860bf71b" providerId="LiveId" clId="{A286657F-8A88-4F43-B140-F86AB1A97993}" dt="2024-08-17T17:12:05.116" v="2"/>
            <ac:spMkLst>
              <pc:docMk/>
              <pc:sldMasterMk cId="0" sldId="2147483684"/>
              <pc:sldLayoutMk cId="0" sldId="2147483693"/>
              <ac:spMk id="2" creationId="{00000000-0000-0000-0000-000000000000}"/>
            </ac:spMkLst>
          </pc:spChg>
          <pc:spChg chg="mod">
            <ac:chgData name="Stuart Fain" userId="c71c60d1860bf71b" providerId="LiveId" clId="{A286657F-8A88-4F43-B140-F86AB1A97993}" dt="2024-08-17T17:12:05.116" v="2"/>
            <ac:spMkLst>
              <pc:docMk/>
              <pc:sldMasterMk cId="0" sldId="2147483684"/>
              <pc:sldLayoutMk cId="0" sldId="2147483693"/>
              <ac:spMk id="3" creationId="{00000000-0000-0000-0000-000000000000}"/>
            </ac:spMkLst>
          </pc:spChg>
          <pc:spChg chg="mod">
            <ac:chgData name="Stuart Fain" userId="c71c60d1860bf71b" providerId="LiveId" clId="{A286657F-8A88-4F43-B140-F86AB1A97993}" dt="2024-08-17T17:12:05.116" v="2"/>
            <ac:spMkLst>
              <pc:docMk/>
              <pc:sldMasterMk cId="0" sldId="2147483684"/>
              <pc:sldLayoutMk cId="0" sldId="2147483693"/>
              <ac:spMk id="4" creationId="{00000000-0000-0000-0000-000000000000}"/>
            </ac:spMkLst>
          </pc:spChg>
          <pc:spChg chg="mod">
            <ac:chgData name="Stuart Fain" userId="c71c60d1860bf71b" providerId="LiveId" clId="{A286657F-8A88-4F43-B140-F86AB1A97993}" dt="2024-08-17T17:12:05.116" v="2"/>
            <ac:spMkLst>
              <pc:docMk/>
              <pc:sldMasterMk cId="0" sldId="2147483684"/>
              <pc:sldLayoutMk cId="0" sldId="2147483693"/>
              <ac:spMk id="8" creationId="{00000000-0000-0000-0000-000000000000}"/>
            </ac:spMkLst>
          </pc:spChg>
          <pc:spChg chg="mod">
            <ac:chgData name="Stuart Fain" userId="c71c60d1860bf71b" providerId="LiveId" clId="{A286657F-8A88-4F43-B140-F86AB1A97993}" dt="2024-08-17T17:12:05.116" v="2"/>
            <ac:spMkLst>
              <pc:docMk/>
              <pc:sldMasterMk cId="0" sldId="2147483684"/>
              <pc:sldLayoutMk cId="0" sldId="2147483693"/>
              <ac:spMk id="9" creationId="{00000000-0000-0000-0000-000000000000}"/>
            </ac:spMkLst>
          </pc:spChg>
          <pc:spChg chg="mod">
            <ac:chgData name="Stuart Fain" userId="c71c60d1860bf71b" providerId="LiveId" clId="{A286657F-8A88-4F43-B140-F86AB1A97993}" dt="2024-08-17T17:12:05.116" v="2"/>
            <ac:spMkLst>
              <pc:docMk/>
              <pc:sldMasterMk cId="0" sldId="2147483684"/>
              <pc:sldLayoutMk cId="0" sldId="2147483693"/>
              <ac:spMk id="10" creationId="{00000000-0000-0000-0000-000000000000}"/>
            </ac:spMkLst>
          </pc:spChg>
          <pc:spChg chg="mod">
            <ac:chgData name="Stuart Fain" userId="c71c60d1860bf71b" providerId="LiveId" clId="{A286657F-8A88-4F43-B140-F86AB1A97993}" dt="2024-08-17T17:12:05.116" v="2"/>
            <ac:spMkLst>
              <pc:docMk/>
              <pc:sldMasterMk cId="0" sldId="2147483684"/>
              <pc:sldLayoutMk cId="0" sldId="2147483693"/>
              <ac:spMk id="11" creationId="{00000000-0000-0000-0000-000000000000}"/>
            </ac:spMkLst>
          </pc:spChg>
        </pc:sldLayoutChg>
        <pc:sldLayoutChg chg="modSp">
          <pc:chgData name="Stuart Fain" userId="c71c60d1860bf71b" providerId="LiveId" clId="{A286657F-8A88-4F43-B140-F86AB1A97993}" dt="2024-08-17T17:12:05.116" v="2"/>
          <pc:sldLayoutMkLst>
            <pc:docMk/>
            <pc:sldMasterMk cId="0" sldId="2147483684"/>
            <pc:sldLayoutMk cId="0" sldId="2147483694"/>
          </pc:sldLayoutMkLst>
          <pc:spChg chg="mod">
            <ac:chgData name="Stuart Fain" userId="c71c60d1860bf71b" providerId="LiveId" clId="{A286657F-8A88-4F43-B140-F86AB1A97993}" dt="2024-08-17T17:12:05.116" v="2"/>
            <ac:spMkLst>
              <pc:docMk/>
              <pc:sldMasterMk cId="0" sldId="2147483684"/>
              <pc:sldLayoutMk cId="0" sldId="2147483694"/>
              <ac:spMk id="3" creationId="{00000000-0000-0000-0000-000000000000}"/>
            </ac:spMkLst>
          </pc:spChg>
        </pc:sldLayoutChg>
        <pc:sldLayoutChg chg="modSp">
          <pc:chgData name="Stuart Fain" userId="c71c60d1860bf71b" providerId="LiveId" clId="{A286657F-8A88-4F43-B140-F86AB1A97993}" dt="2024-08-17T17:12:05.116" v="2"/>
          <pc:sldLayoutMkLst>
            <pc:docMk/>
            <pc:sldMasterMk cId="0" sldId="2147483684"/>
            <pc:sldLayoutMk cId="0" sldId="2147483695"/>
          </pc:sldLayoutMkLst>
          <pc:spChg chg="mod">
            <ac:chgData name="Stuart Fain" userId="c71c60d1860bf71b" providerId="LiveId" clId="{A286657F-8A88-4F43-B140-F86AB1A97993}" dt="2024-08-17T17:12:05.116" v="2"/>
            <ac:spMkLst>
              <pc:docMk/>
              <pc:sldMasterMk cId="0" sldId="2147483684"/>
              <pc:sldLayoutMk cId="0" sldId="2147483695"/>
              <ac:spMk id="2" creationId="{00000000-0000-0000-0000-000000000000}"/>
            </ac:spMkLst>
          </pc:spChg>
          <pc:spChg chg="mod">
            <ac:chgData name="Stuart Fain" userId="c71c60d1860bf71b" providerId="LiveId" clId="{A286657F-8A88-4F43-B140-F86AB1A97993}" dt="2024-08-17T17:12:05.116" v="2"/>
            <ac:spMkLst>
              <pc:docMk/>
              <pc:sldMasterMk cId="0" sldId="2147483684"/>
              <pc:sldLayoutMk cId="0" sldId="2147483695"/>
              <ac:spMk id="3" creationId="{00000000-0000-0000-0000-000000000000}"/>
            </ac:spMkLst>
          </pc:sp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3C45998-F6EA-49A2-A1EC-8263BB1EC575}" type="datetimeFigureOut">
              <a:rPr lang="en-US" smtClean="0"/>
              <a:t>8/17/2024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E381B2-66CF-4101-8317-0531AEB1D31C}" type="slidenum">
              <a:rPr lang="en-US" smtClean="0"/>
              <a:t>‹#›</a:t>
            </a:fld>
            <a:endParaRPr lang="en-US"/>
          </a:p>
        </p:txBody>
      </p:sp>
    </p:spTree>
    <p:extLst>
      <p:ext uri="{BB962C8B-B14F-4D97-AF65-F5344CB8AC3E}">
        <p14:creationId xmlns:p14="http://schemas.microsoft.com/office/powerpoint/2010/main" val="25432595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baseline="0" dirty="0"/>
              <a:t>Stuart</a:t>
            </a:r>
            <a:r>
              <a:rPr lang="en-US" dirty="0"/>
              <a:t>~ </a:t>
            </a:r>
            <a:r>
              <a:rPr lang="en-US" baseline="0" dirty="0"/>
              <a:t>November 10, 2018 (All Day)</a:t>
            </a:r>
          </a:p>
          <a:p>
            <a:r>
              <a:rPr lang="en-US" baseline="0" dirty="0"/>
              <a:t>          ~ October 13. 2019 (AM Only)</a:t>
            </a:r>
          </a:p>
          <a:p>
            <a:r>
              <a:rPr lang="en-US" baseline="0" dirty="0"/>
              <a:t>          ~ August 18, 2024 (AM/PM)</a:t>
            </a:r>
          </a:p>
          <a:p>
            <a:endParaRPr lang="en-US" baseline="0" dirty="0"/>
          </a:p>
        </p:txBody>
      </p:sp>
      <p:sp>
        <p:nvSpPr>
          <p:cNvPr id="4" name="Slide Number Placeholder 3"/>
          <p:cNvSpPr>
            <a:spLocks noGrp="1"/>
          </p:cNvSpPr>
          <p:nvPr>
            <p:ph type="sldNum" sz="quarter" idx="10"/>
          </p:nvPr>
        </p:nvSpPr>
        <p:spPr/>
        <p:txBody>
          <a:bodyPr/>
          <a:lstStyle/>
          <a:p>
            <a:fld id="{5FE381B2-66CF-4101-8317-0531AEB1D31C}" type="slidenum">
              <a:rPr lang="en-US" smtClean="0"/>
              <a:t>1</a:t>
            </a:fld>
            <a:endParaRPr lang="en-US" dirty="0"/>
          </a:p>
        </p:txBody>
      </p:sp>
    </p:spTree>
    <p:extLst>
      <p:ext uri="{BB962C8B-B14F-4D97-AF65-F5344CB8AC3E}">
        <p14:creationId xmlns:p14="http://schemas.microsoft.com/office/powerpoint/2010/main" val="15049160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baseline="0" dirty="0"/>
              <a:t>Stuart</a:t>
            </a:r>
            <a:r>
              <a:rPr lang="en-US" dirty="0"/>
              <a:t>~ </a:t>
            </a:r>
            <a:r>
              <a:rPr lang="en-US" baseline="0" dirty="0"/>
              <a:t>November 10, 2018 (All Day)</a:t>
            </a:r>
          </a:p>
          <a:p>
            <a:r>
              <a:rPr lang="en-US" baseline="0" dirty="0"/>
              <a:t>          ~ October 13. 2019 (AM Only)</a:t>
            </a:r>
          </a:p>
          <a:p>
            <a:r>
              <a:rPr lang="en-US" baseline="0" dirty="0"/>
              <a:t>          ~ August 18, 2024 (AM/PM)</a:t>
            </a:r>
          </a:p>
          <a:p>
            <a:endParaRPr lang="en-US" baseline="0" dirty="0"/>
          </a:p>
        </p:txBody>
      </p:sp>
      <p:sp>
        <p:nvSpPr>
          <p:cNvPr id="4" name="Slide Number Placeholder 3"/>
          <p:cNvSpPr>
            <a:spLocks noGrp="1"/>
          </p:cNvSpPr>
          <p:nvPr>
            <p:ph type="sldNum" sz="quarter" idx="10"/>
          </p:nvPr>
        </p:nvSpPr>
        <p:spPr/>
        <p:txBody>
          <a:bodyPr/>
          <a:lstStyle/>
          <a:p>
            <a:fld id="{5FE381B2-66CF-4101-8317-0531AEB1D31C}" type="slidenum">
              <a:rPr lang="en-US" smtClean="0"/>
              <a:t>83</a:t>
            </a:fld>
            <a:endParaRPr lang="en-US" dirty="0"/>
          </a:p>
        </p:txBody>
      </p:sp>
    </p:spTree>
    <p:extLst>
      <p:ext uri="{BB962C8B-B14F-4D97-AF65-F5344CB8AC3E}">
        <p14:creationId xmlns:p14="http://schemas.microsoft.com/office/powerpoint/2010/main" val="22417170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3A9EE78-BC61-48A3-B71F-BF56EB2414D7}"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4350658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3A9EE78-BC61-48A3-B71F-BF56EB2414D7}"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1247561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3A9EE78-BC61-48A3-B71F-BF56EB2414D7}"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110</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4806743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3A9EE78-BC61-48A3-B71F-BF56EB2414D7}"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2445756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3A9EE78-BC61-48A3-B71F-BF56EB2414D7}"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4118182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3A9EE78-BC61-48A3-B71F-BF56EB2414D7}"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4753344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baseline="0" dirty="0"/>
              <a:t>Stuart</a:t>
            </a:r>
            <a:r>
              <a:rPr lang="en-US" dirty="0"/>
              <a:t>~ </a:t>
            </a:r>
            <a:r>
              <a:rPr lang="en-US" baseline="0" dirty="0"/>
              <a:t>November 10, 2018 (All Day)</a:t>
            </a:r>
          </a:p>
          <a:p>
            <a:r>
              <a:rPr lang="en-US" baseline="0" dirty="0"/>
              <a:t>          ~ October 13. 2019 (AM Only)</a:t>
            </a:r>
          </a:p>
          <a:p>
            <a:r>
              <a:rPr lang="en-US" baseline="0" dirty="0"/>
              <a:t>          ~ August 18, 2024 (AM/PM)</a:t>
            </a:r>
          </a:p>
          <a:p>
            <a:endParaRPr lang="en-US" baseline="0" dirty="0"/>
          </a:p>
        </p:txBody>
      </p:sp>
      <p:sp>
        <p:nvSpPr>
          <p:cNvPr id="4" name="Slide Number Placeholder 3"/>
          <p:cNvSpPr>
            <a:spLocks noGrp="1"/>
          </p:cNvSpPr>
          <p:nvPr>
            <p:ph type="sldNum" sz="quarter" idx="10"/>
          </p:nvPr>
        </p:nvSpPr>
        <p:spPr/>
        <p:txBody>
          <a:bodyPr/>
          <a:lstStyle/>
          <a:p>
            <a:fld id="{5FE381B2-66CF-4101-8317-0531AEB1D31C}" type="slidenum">
              <a:rPr lang="en-US" smtClean="0"/>
              <a:t>38</a:t>
            </a:fld>
            <a:endParaRPr lang="en-US" dirty="0"/>
          </a:p>
        </p:txBody>
      </p:sp>
    </p:spTree>
    <p:extLst>
      <p:ext uri="{BB962C8B-B14F-4D97-AF65-F5344CB8AC3E}">
        <p14:creationId xmlns:p14="http://schemas.microsoft.com/office/powerpoint/2010/main" val="41937145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FE381B2-66CF-4101-8317-0531AEB1D31C}" type="slidenum">
              <a:rPr lang="en-US" smtClean="0"/>
              <a:t>53</a:t>
            </a:fld>
            <a:endParaRPr lang="en-US"/>
          </a:p>
        </p:txBody>
      </p:sp>
    </p:spTree>
    <p:extLst>
      <p:ext uri="{BB962C8B-B14F-4D97-AF65-F5344CB8AC3E}">
        <p14:creationId xmlns:p14="http://schemas.microsoft.com/office/powerpoint/2010/main" val="9030053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3A9EE78-BC61-48A3-B71F-BF56EB2414D7}"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92708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3A9EE78-BC61-48A3-B71F-BF56EB2414D7}"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4594250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3A9EE78-BC61-48A3-B71F-BF56EB2414D7}"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5041184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3A9EE78-BC61-48A3-B71F-BF56EB2414D7}"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80</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172602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3A9EE78-BC61-48A3-B71F-BF56EB2414D7}"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4504811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3A9EE78-BC61-48A3-B71F-BF56EB2414D7}"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2251546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12192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Rectangle 11"/>
          <p:cNvSpPr/>
          <p:nvPr/>
        </p:nvSpPr>
        <p:spPr>
          <a:xfrm>
            <a:off x="0" y="0"/>
            <a:ext cx="12192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3" name="Rectangle 12"/>
          <p:cNvSpPr/>
          <p:nvPr/>
        </p:nvSpPr>
        <p:spPr>
          <a:xfrm>
            <a:off x="0" y="2652311"/>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4" name="Oval 13"/>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Subtitle 2"/>
          <p:cNvSpPr>
            <a:spLocks noGrp="1"/>
          </p:cNvSpPr>
          <p:nvPr>
            <p:ph type="subTitle" idx="1"/>
          </p:nvPr>
        </p:nvSpPr>
        <p:spPr>
          <a:xfrm>
            <a:off x="1965060" y="5052546"/>
            <a:ext cx="7516013"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82DC477-071F-488F-B7EC-931AD21B5812}" type="datetimeFigureOut">
              <a:rPr lang="en-US" smtClean="0"/>
              <a:t>8/17/2024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C95E75-EB2B-44DE-938C-C54E58CFF33E}" type="slidenum">
              <a:rPr lang="en-US" smtClean="0"/>
              <a:t>‹#›</a:t>
            </a:fld>
            <a:endParaRPr lang="en-US"/>
          </a:p>
        </p:txBody>
      </p:sp>
      <p:sp>
        <p:nvSpPr>
          <p:cNvPr id="2" name="Title 1"/>
          <p:cNvSpPr>
            <a:spLocks noGrp="1"/>
          </p:cNvSpPr>
          <p:nvPr>
            <p:ph type="ctrTitle"/>
          </p:nvPr>
        </p:nvSpPr>
        <p:spPr>
          <a:xfrm>
            <a:off x="1090109" y="3132290"/>
            <a:ext cx="9567135" cy="1793167"/>
          </a:xfrm>
          <a:effectLst/>
        </p:spPr>
        <p:txBody>
          <a:bodyPr>
            <a:noAutofit/>
          </a:bodyPr>
          <a:lstStyle>
            <a:lvl1pPr marL="640080" indent="-457200" algn="l">
              <a:defRPr sz="5400"/>
            </a:lvl1pPr>
          </a:lstStyle>
          <a:p>
            <a:r>
              <a:rPr lang="en-US"/>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2540000" y="731519"/>
            <a:ext cx="8534400" cy="347472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82DC477-071F-488F-B7EC-931AD21B5812}" type="datetimeFigureOut">
              <a:rPr lang="en-US" smtClean="0"/>
              <a:t>8/17/2024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C95E75-EB2B-44DE-938C-C54E58CFF33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38344" y="376518"/>
            <a:ext cx="2743200" cy="5238339"/>
          </a:xfrm>
          <a:effectLst/>
        </p:spPr>
        <p:txBody>
          <a:bodyPr vert="eaVert"/>
          <a:lstStyle>
            <a:lvl1pPr algn="l">
              <a:defRPr/>
            </a:lvl1pPr>
          </a:lstStyle>
          <a:p>
            <a:r>
              <a:rPr lang="en-US"/>
              <a:t>Click to edit Master title style</a:t>
            </a:r>
          </a:p>
        </p:txBody>
      </p:sp>
      <p:sp>
        <p:nvSpPr>
          <p:cNvPr id="3" name="Vertical Text Placeholder 2"/>
          <p:cNvSpPr>
            <a:spLocks noGrp="1"/>
          </p:cNvSpPr>
          <p:nvPr>
            <p:ph type="body" orient="vert" idx="1"/>
          </p:nvPr>
        </p:nvSpPr>
        <p:spPr>
          <a:xfrm>
            <a:off x="4432151" y="731520"/>
            <a:ext cx="6439049" cy="48947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82DC477-071F-488F-B7EC-931AD21B5812}" type="datetimeFigureOut">
              <a:rPr lang="en-US" smtClean="0"/>
              <a:t>8/17/2024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C95E75-EB2B-44DE-938C-C54E58CFF33E}"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12192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Rectangle 11"/>
          <p:cNvSpPr/>
          <p:nvPr/>
        </p:nvSpPr>
        <p:spPr>
          <a:xfrm>
            <a:off x="0" y="0"/>
            <a:ext cx="12192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3" name="Rectangle 12"/>
          <p:cNvSpPr/>
          <p:nvPr/>
        </p:nvSpPr>
        <p:spPr>
          <a:xfrm>
            <a:off x="0" y="2652311"/>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4" name="Oval 13"/>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Subtitle 2"/>
          <p:cNvSpPr>
            <a:spLocks noGrp="1"/>
          </p:cNvSpPr>
          <p:nvPr>
            <p:ph type="subTitle" idx="1"/>
          </p:nvPr>
        </p:nvSpPr>
        <p:spPr>
          <a:xfrm>
            <a:off x="1965060" y="5052546"/>
            <a:ext cx="7516013"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82DC477-071F-488F-B7EC-931AD21B5812}" type="datetimeFigureOut">
              <a:rPr lang="en-US" smtClean="0"/>
              <a:t>8/17/2024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C95E75-EB2B-44DE-938C-C54E58CFF33E}" type="slidenum">
              <a:rPr lang="en-US" smtClean="0"/>
              <a:t>‹#›</a:t>
            </a:fld>
            <a:endParaRPr lang="en-US"/>
          </a:p>
        </p:txBody>
      </p:sp>
      <p:sp>
        <p:nvSpPr>
          <p:cNvPr id="2" name="Title 1"/>
          <p:cNvSpPr>
            <a:spLocks noGrp="1"/>
          </p:cNvSpPr>
          <p:nvPr>
            <p:ph type="ctrTitle"/>
          </p:nvPr>
        </p:nvSpPr>
        <p:spPr>
          <a:xfrm>
            <a:off x="1090109" y="3132290"/>
            <a:ext cx="9567135" cy="1793167"/>
          </a:xfrm>
          <a:effectLst/>
        </p:spPr>
        <p:txBody>
          <a:bodyPr>
            <a:noAutofit/>
          </a:bodyPr>
          <a:lstStyle>
            <a:lvl1pPr marL="640080" indent="-457200" algn="l">
              <a:defRPr sz="5400"/>
            </a:lvl1pPr>
          </a:lstStyle>
          <a:p>
            <a:r>
              <a:rPr lang="en-US"/>
              <a:t>Click to edit Master title style</a:t>
            </a:r>
            <a:endParaRPr lang="en-US" dirty="0"/>
          </a:p>
        </p:txBody>
      </p:sp>
    </p:spTree>
    <p:extLst>
      <p:ext uri="{BB962C8B-B14F-4D97-AF65-F5344CB8AC3E}">
        <p14:creationId xmlns:p14="http://schemas.microsoft.com/office/powerpoint/2010/main" val="24619608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682DC477-071F-488F-B7EC-931AD21B5812}" type="datetimeFigureOut">
              <a:rPr lang="en-US" smtClean="0"/>
              <a:t>8/17/2024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C95E75-EB2B-44DE-938C-C54E58CFF33E}" type="slidenum">
              <a:rPr lang="en-US" smtClean="0"/>
              <a:t>‹#›</a:t>
            </a:fld>
            <a:endParaRPr lang="en-US"/>
          </a:p>
        </p:txBody>
      </p:sp>
      <p:sp>
        <p:nvSpPr>
          <p:cNvPr id="8" name="Title 7"/>
          <p:cNvSpPr>
            <a:spLocks noGrp="1"/>
          </p:cNvSpPr>
          <p:nvPr>
            <p:ph type="title"/>
          </p:nvPr>
        </p:nvSpPr>
        <p:spPr/>
        <p:txBody>
          <a:bodyPr/>
          <a:lstStyle/>
          <a:p>
            <a:r>
              <a:rPr lang="en-US"/>
              <a:t>Click to edit Master title style</a:t>
            </a:r>
          </a:p>
        </p:txBody>
      </p:sp>
      <p:sp>
        <p:nvSpPr>
          <p:cNvPr id="10" name="Content Placeholder 9"/>
          <p:cNvSpPr>
            <a:spLocks noGrp="1"/>
          </p:cNvSpPr>
          <p:nvPr>
            <p:ph sz="quarter" idx="13"/>
          </p:nvPr>
        </p:nvSpPr>
        <p:spPr>
          <a:xfrm>
            <a:off x="1524000" y="731520"/>
            <a:ext cx="8534400" cy="3474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2181695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12192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p:nvSpPr>
        <p:spPr>
          <a:xfrm>
            <a:off x="0" y="0"/>
            <a:ext cx="12192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0" y="2652311"/>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Oval 9"/>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2710927" y="2172648"/>
            <a:ext cx="7955555" cy="2423346"/>
          </a:xfrm>
          <a:effectLst/>
        </p:spPr>
        <p:txBody>
          <a:bodyPr anchor="b"/>
          <a:lstStyle>
            <a:lvl1pPr algn="r">
              <a:defRPr sz="4600" b="1" cap="none" baseline="0"/>
            </a:lvl1pPr>
          </a:lstStyle>
          <a:p>
            <a:r>
              <a:rPr lang="en-US"/>
              <a:t>Click to edit Master title style</a:t>
            </a:r>
            <a:endParaRPr lang="en-US" dirty="0"/>
          </a:p>
        </p:txBody>
      </p:sp>
      <p:sp>
        <p:nvSpPr>
          <p:cNvPr id="3" name="Text Placeholder 2"/>
          <p:cNvSpPr>
            <a:spLocks noGrp="1"/>
          </p:cNvSpPr>
          <p:nvPr>
            <p:ph type="body" idx="1"/>
          </p:nvPr>
        </p:nvSpPr>
        <p:spPr>
          <a:xfrm>
            <a:off x="2696584" y="4607511"/>
            <a:ext cx="7960659"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82DC477-071F-488F-B7EC-931AD21B5812}" type="datetimeFigureOut">
              <a:rPr lang="en-US" smtClean="0"/>
              <a:t>8/17/2024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C95E75-EB2B-44DE-938C-C54E58CFF33E}" type="slidenum">
              <a:rPr lang="en-US" smtClean="0"/>
              <a:t>‹#›</a:t>
            </a:fld>
            <a:endParaRPr lang="en-US"/>
          </a:p>
        </p:txBody>
      </p:sp>
    </p:spTree>
    <p:extLst>
      <p:ext uri="{BB962C8B-B14F-4D97-AF65-F5344CB8AC3E}">
        <p14:creationId xmlns:p14="http://schemas.microsoft.com/office/powerpoint/2010/main" val="34670911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682DC477-071F-488F-B7EC-931AD21B5812}" type="datetimeFigureOut">
              <a:rPr lang="en-US" smtClean="0"/>
              <a:t>8/17/2024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C95E75-EB2B-44DE-938C-C54E58CFF33E}" type="slidenum">
              <a:rPr lang="en-US" smtClean="0"/>
              <a:t>‹#›</a:t>
            </a:fld>
            <a:endParaRPr lang="en-US"/>
          </a:p>
        </p:txBody>
      </p:sp>
      <p:sp>
        <p:nvSpPr>
          <p:cNvPr id="8" name="Title 7"/>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3"/>
          </p:nvPr>
        </p:nvSpPr>
        <p:spPr>
          <a:xfrm>
            <a:off x="1523999" y="731519"/>
            <a:ext cx="4462272" cy="3474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6193536" y="731520"/>
            <a:ext cx="4462272" cy="3474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777774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24000" y="731520"/>
            <a:ext cx="4462272"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41929" y="1400327"/>
            <a:ext cx="4462272"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96403" y="731520"/>
            <a:ext cx="4462272"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a:t>Click to edit Master text styles</a:t>
            </a:r>
          </a:p>
        </p:txBody>
      </p:sp>
      <p:sp>
        <p:nvSpPr>
          <p:cNvPr id="6" name="Content Placeholder 5"/>
          <p:cNvSpPr>
            <a:spLocks noGrp="1"/>
          </p:cNvSpPr>
          <p:nvPr>
            <p:ph sz="quarter" idx="4"/>
          </p:nvPr>
        </p:nvSpPr>
        <p:spPr>
          <a:xfrm>
            <a:off x="6193367" y="1399032"/>
            <a:ext cx="4462272"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82DC477-071F-488F-B7EC-931AD21B5812}" type="datetimeFigureOut">
              <a:rPr lang="en-US" smtClean="0"/>
              <a:t>8/17/2024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0C95E75-EB2B-44DE-938C-C54E58CFF33E}" type="slidenum">
              <a:rPr lang="en-US" smtClean="0"/>
              <a:t>‹#›</a:t>
            </a:fld>
            <a:endParaRPr lang="en-US"/>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341519460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82DC477-071F-488F-B7EC-931AD21B5812}" type="datetimeFigureOut">
              <a:rPr lang="en-US" smtClean="0"/>
              <a:t>8/17/2024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0C95E75-EB2B-44DE-938C-C54E58CFF33E}" type="slidenum">
              <a:rPr lang="en-US" smtClean="0"/>
              <a:t>‹#›</a:t>
            </a:fld>
            <a:endParaRPr lang="en-US"/>
          </a:p>
        </p:txBody>
      </p:sp>
    </p:spTree>
    <p:extLst>
      <p:ext uri="{BB962C8B-B14F-4D97-AF65-F5344CB8AC3E}">
        <p14:creationId xmlns:p14="http://schemas.microsoft.com/office/powerpoint/2010/main" val="75787065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2DC477-071F-488F-B7EC-931AD21B5812}" type="datetimeFigureOut">
              <a:rPr lang="en-US" smtClean="0"/>
              <a:t>8/17/2024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0C95E75-EB2B-44DE-938C-C54E58CFF33E}" type="slidenum">
              <a:rPr lang="en-US" smtClean="0"/>
              <a:t>‹#›</a:t>
            </a:fld>
            <a:endParaRPr lang="en-US"/>
          </a:p>
        </p:txBody>
      </p:sp>
    </p:spTree>
    <p:extLst>
      <p:ext uri="{BB962C8B-B14F-4D97-AF65-F5344CB8AC3E}">
        <p14:creationId xmlns:p14="http://schemas.microsoft.com/office/powerpoint/2010/main" val="14233381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8794" y="2209801"/>
            <a:ext cx="4848113" cy="1258493"/>
          </a:xfrm>
          <a:effectLst/>
        </p:spPr>
        <p:txBody>
          <a:bodyPr anchor="b">
            <a:noAutofit/>
          </a:bodyPr>
          <a:lstStyle>
            <a:lvl1pPr marL="228600" indent="-228600" algn="l">
              <a:defRPr sz="2800" b="1">
                <a:effectLst/>
              </a:defRPr>
            </a:lvl1pPr>
          </a:lstStyle>
          <a:p>
            <a:r>
              <a:rPr lang="en-US"/>
              <a:t>Click to edit Master title style</a:t>
            </a:r>
            <a:endParaRPr lang="en-US" dirty="0"/>
          </a:p>
        </p:txBody>
      </p:sp>
      <p:sp>
        <p:nvSpPr>
          <p:cNvPr id="3" name="Content Placeholder 2"/>
          <p:cNvSpPr>
            <a:spLocks noGrp="1"/>
          </p:cNvSpPr>
          <p:nvPr>
            <p:ph idx="1"/>
          </p:nvPr>
        </p:nvSpPr>
        <p:spPr>
          <a:xfrm>
            <a:off x="6124688" y="731520"/>
            <a:ext cx="5356113"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34354" y="3497802"/>
            <a:ext cx="4518213"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82DC477-071F-488F-B7EC-931AD21B5812}" type="datetimeFigureOut">
              <a:rPr lang="en-US" smtClean="0"/>
              <a:t>8/17/2024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C95E75-EB2B-44DE-938C-C54E58CFF33E}" type="slidenum">
              <a:rPr lang="en-US" smtClean="0"/>
              <a:t>‹#›</a:t>
            </a:fld>
            <a:endParaRPr lang="en-US"/>
          </a:p>
        </p:txBody>
      </p:sp>
    </p:spTree>
    <p:extLst>
      <p:ext uri="{BB962C8B-B14F-4D97-AF65-F5344CB8AC3E}">
        <p14:creationId xmlns:p14="http://schemas.microsoft.com/office/powerpoint/2010/main" val="2628828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682DC477-071F-488F-B7EC-931AD21B5812}" type="datetimeFigureOut">
              <a:rPr lang="en-US" smtClean="0"/>
              <a:t>8/17/2024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C95E75-EB2B-44DE-938C-C54E58CFF33E}" type="slidenum">
              <a:rPr lang="en-US" smtClean="0"/>
              <a:t>‹#›</a:t>
            </a:fld>
            <a:endParaRPr lang="en-US"/>
          </a:p>
        </p:txBody>
      </p:sp>
      <p:sp>
        <p:nvSpPr>
          <p:cNvPr id="8" name="Title 7"/>
          <p:cNvSpPr>
            <a:spLocks noGrp="1"/>
          </p:cNvSpPr>
          <p:nvPr>
            <p:ph type="title"/>
          </p:nvPr>
        </p:nvSpPr>
        <p:spPr/>
        <p:txBody>
          <a:bodyPr/>
          <a:lstStyle/>
          <a:p>
            <a:r>
              <a:rPr lang="en-US"/>
              <a:t>Click to edit Master title style</a:t>
            </a:r>
          </a:p>
        </p:txBody>
      </p:sp>
      <p:sp>
        <p:nvSpPr>
          <p:cNvPr id="10" name="Content Placeholder 9"/>
          <p:cNvSpPr>
            <a:spLocks noGrp="1"/>
          </p:cNvSpPr>
          <p:nvPr>
            <p:ph sz="quarter" idx="13"/>
          </p:nvPr>
        </p:nvSpPr>
        <p:spPr>
          <a:xfrm>
            <a:off x="1524000" y="731520"/>
            <a:ext cx="8534400" cy="3474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12192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0" y="0"/>
            <a:ext cx="12192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Rectangle 9"/>
          <p:cNvSpPr/>
          <p:nvPr/>
        </p:nvSpPr>
        <p:spPr>
          <a:xfrm>
            <a:off x="0" y="2652311"/>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Oval 10"/>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Picture Placeholder 2"/>
          <p:cNvSpPr>
            <a:spLocks noGrp="1"/>
          </p:cNvSpPr>
          <p:nvPr>
            <p:ph type="pic" idx="1"/>
          </p:nvPr>
        </p:nvSpPr>
        <p:spPr>
          <a:xfrm>
            <a:off x="5966900" y="1143000"/>
            <a:ext cx="54864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170516" y="1010486"/>
            <a:ext cx="4925485"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82DC477-071F-488F-B7EC-931AD21B5812}" type="datetimeFigureOut">
              <a:rPr lang="en-US" smtClean="0"/>
              <a:t>8/17/2024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C95E75-EB2B-44DE-938C-C54E58CFF33E}" type="slidenum">
              <a:rPr lang="en-US" smtClean="0"/>
              <a:t>‹#›</a:t>
            </a:fld>
            <a:endParaRPr lang="en-US"/>
          </a:p>
        </p:txBody>
      </p:sp>
      <p:sp>
        <p:nvSpPr>
          <p:cNvPr id="2" name="Title 1"/>
          <p:cNvSpPr>
            <a:spLocks noGrp="1"/>
          </p:cNvSpPr>
          <p:nvPr>
            <p:ph type="title"/>
          </p:nvPr>
        </p:nvSpPr>
        <p:spPr>
          <a:xfrm>
            <a:off x="969691" y="4464421"/>
            <a:ext cx="8511384" cy="1143000"/>
          </a:xfrm>
        </p:spPr>
        <p:txBody>
          <a:bodyPr anchor="b">
            <a:noAutofit/>
          </a:bodyPr>
          <a:lstStyle>
            <a:lvl1pPr algn="l">
              <a:defRPr sz="4600" b="1"/>
            </a:lvl1pPr>
          </a:lstStyle>
          <a:p>
            <a:r>
              <a:rPr lang="en-US"/>
              <a:t>Click to edit Master title style</a:t>
            </a:r>
            <a:endParaRPr lang="en-US" dirty="0"/>
          </a:p>
        </p:txBody>
      </p:sp>
    </p:spTree>
    <p:extLst>
      <p:ext uri="{BB962C8B-B14F-4D97-AF65-F5344CB8AC3E}">
        <p14:creationId xmlns:p14="http://schemas.microsoft.com/office/powerpoint/2010/main" val="92455469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2540000" y="731519"/>
            <a:ext cx="8534400" cy="347472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82DC477-071F-488F-B7EC-931AD21B5812}" type="datetimeFigureOut">
              <a:rPr lang="en-US" smtClean="0"/>
              <a:t>8/17/2024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C95E75-EB2B-44DE-938C-C54E58CFF33E}" type="slidenum">
              <a:rPr lang="en-US" smtClean="0"/>
              <a:t>‹#›</a:t>
            </a:fld>
            <a:endParaRPr lang="en-US"/>
          </a:p>
        </p:txBody>
      </p:sp>
    </p:spTree>
    <p:extLst>
      <p:ext uri="{BB962C8B-B14F-4D97-AF65-F5344CB8AC3E}">
        <p14:creationId xmlns:p14="http://schemas.microsoft.com/office/powerpoint/2010/main" val="97219442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38344" y="376518"/>
            <a:ext cx="2743200" cy="5238339"/>
          </a:xfrm>
          <a:effectLst/>
        </p:spPr>
        <p:txBody>
          <a:bodyPr vert="eaVert"/>
          <a:lstStyle>
            <a:lvl1pPr algn="l">
              <a:defRPr/>
            </a:lvl1pPr>
          </a:lstStyle>
          <a:p>
            <a:r>
              <a:rPr lang="en-US"/>
              <a:t>Click to edit Master title style</a:t>
            </a:r>
          </a:p>
        </p:txBody>
      </p:sp>
      <p:sp>
        <p:nvSpPr>
          <p:cNvPr id="3" name="Vertical Text Placeholder 2"/>
          <p:cNvSpPr>
            <a:spLocks noGrp="1"/>
          </p:cNvSpPr>
          <p:nvPr>
            <p:ph type="body" orient="vert" idx="1"/>
          </p:nvPr>
        </p:nvSpPr>
        <p:spPr>
          <a:xfrm>
            <a:off x="4432151" y="731520"/>
            <a:ext cx="6439049" cy="48947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82DC477-071F-488F-B7EC-931AD21B5812}" type="datetimeFigureOut">
              <a:rPr lang="en-US" smtClean="0"/>
              <a:t>8/17/2024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C95E75-EB2B-44DE-938C-C54E58CFF33E}" type="slidenum">
              <a:rPr lang="en-US" smtClean="0"/>
              <a:t>‹#›</a:t>
            </a:fld>
            <a:endParaRPr lang="en-US"/>
          </a:p>
        </p:txBody>
      </p:sp>
    </p:spTree>
    <p:extLst>
      <p:ext uri="{BB962C8B-B14F-4D97-AF65-F5344CB8AC3E}">
        <p14:creationId xmlns:p14="http://schemas.microsoft.com/office/powerpoint/2010/main" val="31893429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12192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p:nvSpPr>
        <p:spPr>
          <a:xfrm>
            <a:off x="0" y="0"/>
            <a:ext cx="12192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0" y="2652311"/>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Oval 9"/>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2710927" y="2172648"/>
            <a:ext cx="7955555" cy="2423346"/>
          </a:xfrm>
          <a:effectLst/>
        </p:spPr>
        <p:txBody>
          <a:bodyPr anchor="b"/>
          <a:lstStyle>
            <a:lvl1pPr algn="r">
              <a:defRPr sz="4600" b="1" cap="none" baseline="0"/>
            </a:lvl1pPr>
          </a:lstStyle>
          <a:p>
            <a:r>
              <a:rPr lang="en-US"/>
              <a:t>Click to edit Master title style</a:t>
            </a:r>
            <a:endParaRPr lang="en-US" dirty="0"/>
          </a:p>
        </p:txBody>
      </p:sp>
      <p:sp>
        <p:nvSpPr>
          <p:cNvPr id="3" name="Text Placeholder 2"/>
          <p:cNvSpPr>
            <a:spLocks noGrp="1"/>
          </p:cNvSpPr>
          <p:nvPr>
            <p:ph type="body" idx="1"/>
          </p:nvPr>
        </p:nvSpPr>
        <p:spPr>
          <a:xfrm>
            <a:off x="2696584" y="4607511"/>
            <a:ext cx="7960659"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82DC477-071F-488F-B7EC-931AD21B5812}" type="datetimeFigureOut">
              <a:rPr lang="en-US" smtClean="0"/>
              <a:t>8/17/2024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C95E75-EB2B-44DE-938C-C54E58CFF33E}"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682DC477-071F-488F-B7EC-931AD21B5812}" type="datetimeFigureOut">
              <a:rPr lang="en-US" smtClean="0"/>
              <a:t>8/17/2024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C95E75-EB2B-44DE-938C-C54E58CFF33E}" type="slidenum">
              <a:rPr lang="en-US" smtClean="0"/>
              <a:t>‹#›</a:t>
            </a:fld>
            <a:endParaRPr lang="en-US"/>
          </a:p>
        </p:txBody>
      </p:sp>
      <p:sp>
        <p:nvSpPr>
          <p:cNvPr id="8" name="Title 7"/>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3"/>
          </p:nvPr>
        </p:nvSpPr>
        <p:spPr>
          <a:xfrm>
            <a:off x="1523999" y="731519"/>
            <a:ext cx="4462272" cy="3474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6193536" y="731520"/>
            <a:ext cx="4462272" cy="3474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24000" y="731520"/>
            <a:ext cx="4462272"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41929" y="1400327"/>
            <a:ext cx="4462272"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96403" y="731520"/>
            <a:ext cx="4462272"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a:t>Click to edit Master text styles</a:t>
            </a:r>
          </a:p>
        </p:txBody>
      </p:sp>
      <p:sp>
        <p:nvSpPr>
          <p:cNvPr id="6" name="Content Placeholder 5"/>
          <p:cNvSpPr>
            <a:spLocks noGrp="1"/>
          </p:cNvSpPr>
          <p:nvPr>
            <p:ph sz="quarter" idx="4"/>
          </p:nvPr>
        </p:nvSpPr>
        <p:spPr>
          <a:xfrm>
            <a:off x="6193367" y="1399032"/>
            <a:ext cx="4462272"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82DC477-071F-488F-B7EC-931AD21B5812}" type="datetimeFigureOut">
              <a:rPr lang="en-US" smtClean="0"/>
              <a:t>8/17/2024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0C95E75-EB2B-44DE-938C-C54E58CFF33E}" type="slidenum">
              <a:rPr lang="en-US" smtClean="0"/>
              <a:t>‹#›</a:t>
            </a:fld>
            <a:endParaRPr lang="en-US"/>
          </a:p>
        </p:txBody>
      </p:sp>
      <p:sp>
        <p:nvSpPr>
          <p:cNvPr id="10" name="Title 9"/>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82DC477-071F-488F-B7EC-931AD21B5812}" type="datetimeFigureOut">
              <a:rPr lang="en-US" smtClean="0"/>
              <a:t>8/17/2024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0C95E75-EB2B-44DE-938C-C54E58CFF33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2DC477-071F-488F-B7EC-931AD21B5812}" type="datetimeFigureOut">
              <a:rPr lang="en-US" smtClean="0"/>
              <a:t>8/17/2024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0C95E75-EB2B-44DE-938C-C54E58CFF33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8794" y="2209801"/>
            <a:ext cx="4848113" cy="1258493"/>
          </a:xfrm>
          <a:effectLst/>
        </p:spPr>
        <p:txBody>
          <a:bodyPr anchor="b">
            <a:noAutofit/>
          </a:bodyPr>
          <a:lstStyle>
            <a:lvl1pPr marL="228600" indent="-228600" algn="l">
              <a:defRPr sz="2800" b="1">
                <a:effectLst/>
              </a:defRPr>
            </a:lvl1pPr>
          </a:lstStyle>
          <a:p>
            <a:r>
              <a:rPr lang="en-US"/>
              <a:t>Click to edit Master title style</a:t>
            </a:r>
            <a:endParaRPr lang="en-US" dirty="0"/>
          </a:p>
        </p:txBody>
      </p:sp>
      <p:sp>
        <p:nvSpPr>
          <p:cNvPr id="3" name="Content Placeholder 2"/>
          <p:cNvSpPr>
            <a:spLocks noGrp="1"/>
          </p:cNvSpPr>
          <p:nvPr>
            <p:ph idx="1"/>
          </p:nvPr>
        </p:nvSpPr>
        <p:spPr>
          <a:xfrm>
            <a:off x="6124688" y="731520"/>
            <a:ext cx="5356113"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34354" y="3497802"/>
            <a:ext cx="4518213"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82DC477-071F-488F-B7EC-931AD21B5812}" type="datetimeFigureOut">
              <a:rPr lang="en-US" smtClean="0"/>
              <a:t>8/17/2024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C95E75-EB2B-44DE-938C-C54E58CFF33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12192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0" y="0"/>
            <a:ext cx="12192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Rectangle 9"/>
          <p:cNvSpPr/>
          <p:nvPr/>
        </p:nvSpPr>
        <p:spPr>
          <a:xfrm>
            <a:off x="0" y="2652311"/>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Oval 10"/>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Picture Placeholder 2"/>
          <p:cNvSpPr>
            <a:spLocks noGrp="1"/>
          </p:cNvSpPr>
          <p:nvPr>
            <p:ph type="pic" idx="1"/>
          </p:nvPr>
        </p:nvSpPr>
        <p:spPr>
          <a:xfrm>
            <a:off x="5966900" y="1143000"/>
            <a:ext cx="54864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170516" y="1010486"/>
            <a:ext cx="4925485"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82DC477-071F-488F-B7EC-931AD21B5812}" type="datetimeFigureOut">
              <a:rPr lang="en-US" smtClean="0"/>
              <a:t>8/17/2024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C95E75-EB2B-44DE-938C-C54E58CFF33E}" type="slidenum">
              <a:rPr lang="en-US" smtClean="0"/>
              <a:t>‹#›</a:t>
            </a:fld>
            <a:endParaRPr lang="en-US"/>
          </a:p>
        </p:txBody>
      </p:sp>
      <p:sp>
        <p:nvSpPr>
          <p:cNvPr id="2" name="Title 1"/>
          <p:cNvSpPr>
            <a:spLocks noGrp="1"/>
          </p:cNvSpPr>
          <p:nvPr>
            <p:ph type="title"/>
          </p:nvPr>
        </p:nvSpPr>
        <p:spPr>
          <a:xfrm>
            <a:off x="969691" y="4464421"/>
            <a:ext cx="8511384" cy="1143000"/>
          </a:xfrm>
        </p:spPr>
        <p:txBody>
          <a:bodyPr anchor="b">
            <a:noAutofit/>
          </a:bodyPr>
          <a:lstStyle>
            <a:lvl1pPr algn="l">
              <a:defRPr sz="4600" b="1"/>
            </a:lvl1pPr>
          </a:lstStyle>
          <a:p>
            <a:r>
              <a:rPr lang="en-US"/>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12192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p:nvSpPr>
        <p:spPr>
          <a:xfrm>
            <a:off x="0" y="0"/>
            <a:ext cx="12192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0" y="3768304"/>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Oval 9"/>
          <p:cNvSpPr/>
          <p:nvPr/>
        </p:nvSpPr>
        <p:spPr>
          <a:xfrm>
            <a:off x="0" y="1600200"/>
            <a:ext cx="12192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Placeholder 1"/>
          <p:cNvSpPr>
            <a:spLocks noGrp="1"/>
          </p:cNvSpPr>
          <p:nvPr>
            <p:ph type="title"/>
          </p:nvPr>
        </p:nvSpPr>
        <p:spPr>
          <a:xfrm>
            <a:off x="2391053" y="4372168"/>
            <a:ext cx="8683348" cy="1143000"/>
          </a:xfrm>
          <a:prstGeom prst="rect">
            <a:avLst/>
          </a:prstGeom>
          <a:effectLst/>
        </p:spPr>
        <p:txBody>
          <a:bodyPr vert="horz" lIns="91440" tIns="45720" rIns="91440" bIns="45720" rtlCol="0" anchor="t" anchorCtr="0">
            <a:noAutofit/>
          </a:bodyPr>
          <a:lstStyle/>
          <a:p>
            <a:r>
              <a:rPr lang="en-US"/>
              <a:t>Click to edit Master title style</a:t>
            </a:r>
            <a:endParaRPr lang="en-US" dirty="0"/>
          </a:p>
        </p:txBody>
      </p:sp>
      <p:sp>
        <p:nvSpPr>
          <p:cNvPr id="3" name="Text Placeholder 2"/>
          <p:cNvSpPr>
            <a:spLocks noGrp="1"/>
          </p:cNvSpPr>
          <p:nvPr>
            <p:ph type="body" idx="1"/>
          </p:nvPr>
        </p:nvSpPr>
        <p:spPr>
          <a:xfrm>
            <a:off x="1524000" y="732260"/>
            <a:ext cx="8534400" cy="34747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00" y="6172201"/>
            <a:ext cx="33528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682DC477-071F-488F-B7EC-931AD21B5812}" type="datetimeFigureOut">
              <a:rPr lang="en-US" smtClean="0"/>
              <a:t>8/17/2024</a:t>
            </a:fld>
            <a:endParaRPr lang="en-US"/>
          </a:p>
        </p:txBody>
      </p:sp>
      <p:sp>
        <p:nvSpPr>
          <p:cNvPr id="5" name="Footer Placeholder 4"/>
          <p:cNvSpPr>
            <a:spLocks noGrp="1"/>
          </p:cNvSpPr>
          <p:nvPr>
            <p:ph type="ftr" sz="quarter" idx="3"/>
          </p:nvPr>
        </p:nvSpPr>
        <p:spPr>
          <a:xfrm>
            <a:off x="609600" y="6172201"/>
            <a:ext cx="44704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5080000" y="6172201"/>
            <a:ext cx="24384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D0C95E75-EB2B-44DE-938C-C54E58CFF33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12192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p:nvSpPr>
        <p:spPr>
          <a:xfrm>
            <a:off x="0" y="0"/>
            <a:ext cx="12192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0" y="3768304"/>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Oval 9"/>
          <p:cNvSpPr/>
          <p:nvPr/>
        </p:nvSpPr>
        <p:spPr>
          <a:xfrm>
            <a:off x="0" y="1600200"/>
            <a:ext cx="12192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Placeholder 1"/>
          <p:cNvSpPr>
            <a:spLocks noGrp="1"/>
          </p:cNvSpPr>
          <p:nvPr>
            <p:ph type="title"/>
          </p:nvPr>
        </p:nvSpPr>
        <p:spPr>
          <a:xfrm>
            <a:off x="2391053" y="4372168"/>
            <a:ext cx="8683348" cy="1143000"/>
          </a:xfrm>
          <a:prstGeom prst="rect">
            <a:avLst/>
          </a:prstGeom>
          <a:effectLst/>
        </p:spPr>
        <p:txBody>
          <a:bodyPr vert="horz" lIns="91440" tIns="45720" rIns="91440" bIns="45720" rtlCol="0" anchor="t" anchorCtr="0">
            <a:noAutofit/>
          </a:bodyPr>
          <a:lstStyle/>
          <a:p>
            <a:r>
              <a:rPr lang="en-US"/>
              <a:t>Click to edit Master title style</a:t>
            </a:r>
            <a:endParaRPr lang="en-US" dirty="0"/>
          </a:p>
        </p:txBody>
      </p:sp>
      <p:sp>
        <p:nvSpPr>
          <p:cNvPr id="3" name="Text Placeholder 2"/>
          <p:cNvSpPr>
            <a:spLocks noGrp="1"/>
          </p:cNvSpPr>
          <p:nvPr>
            <p:ph type="body" idx="1"/>
          </p:nvPr>
        </p:nvSpPr>
        <p:spPr>
          <a:xfrm>
            <a:off x="1524000" y="732260"/>
            <a:ext cx="8534400" cy="34747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00" y="6172201"/>
            <a:ext cx="33528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682DC477-071F-488F-B7EC-931AD21B5812}" type="datetimeFigureOut">
              <a:rPr lang="en-US" smtClean="0"/>
              <a:t>8/17/2024</a:t>
            </a:fld>
            <a:endParaRPr lang="en-US"/>
          </a:p>
        </p:txBody>
      </p:sp>
      <p:sp>
        <p:nvSpPr>
          <p:cNvPr id="5" name="Footer Placeholder 4"/>
          <p:cNvSpPr>
            <a:spLocks noGrp="1"/>
          </p:cNvSpPr>
          <p:nvPr>
            <p:ph type="ftr" sz="quarter" idx="3"/>
          </p:nvPr>
        </p:nvSpPr>
        <p:spPr>
          <a:xfrm>
            <a:off x="609600" y="6172201"/>
            <a:ext cx="44704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5080000" y="6172201"/>
            <a:ext cx="24384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D0C95E75-EB2B-44DE-938C-C54E58CFF33E}" type="slidenum">
              <a:rPr lang="en-US" smtClean="0"/>
              <a:t>‹#›</a:t>
            </a:fld>
            <a:endParaRPr lang="en-US"/>
          </a:p>
        </p:txBody>
      </p:sp>
    </p:spTree>
    <p:extLst>
      <p:ext uri="{BB962C8B-B14F-4D97-AF65-F5344CB8AC3E}">
        <p14:creationId xmlns:p14="http://schemas.microsoft.com/office/powerpoint/2010/main" val="322825572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studylight.org/desk/?q=nu%206:2&amp;t1=en_nas&amp;sr=1" TargetMode="External"/><Relationship Id="rId2" Type="http://schemas.openxmlformats.org/officeDocument/2006/relationships/hyperlink" Target="https://www.studylight.org/desk/?q=nu%206:1&amp;t1=en_nas&amp;sr=1" TargetMode="Externa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hyperlink" Target="https://www.studylight.org/desk/?q=jud%2016:24&amp;t1=en_nkj&amp;sr=1" TargetMode="Externa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hyperlink" Target="https://www.studylight.org/desk/?q=jud%2016:25&amp;t1=en_nkj&amp;sr=1" TargetMode="Externa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3" Type="http://schemas.openxmlformats.org/officeDocument/2006/relationships/hyperlink" Target="https://www.studylight.org/desk/?q=jud%2016:27&amp;t1=en_nkj&amp;sr=1" TargetMode="External"/><Relationship Id="rId2" Type="http://schemas.openxmlformats.org/officeDocument/2006/relationships/hyperlink" Target="https://www.studylight.org/desk/?q=jud%2016:26&amp;t1=en_nkj&amp;sr=1" TargetMode="Externa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hyperlink" Target="https://www.studylight.org/desk/?q=jud%2016:28&amp;t1=en_nkj&amp;sr=1" TargetMode="Externa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3" Type="http://schemas.openxmlformats.org/officeDocument/2006/relationships/hyperlink" Target="https://www.studylight.org/desk/?q=jud%2016:30&amp;t1=en_nkj&amp;sr=1" TargetMode="External"/><Relationship Id="rId2" Type="http://schemas.openxmlformats.org/officeDocument/2006/relationships/hyperlink" Target="https://www.studylight.org/desk/?q=jud%2016:29&amp;t1=en_nkj&amp;sr=1"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hyperlink" Target="https://www.studylight.org/desk/?q=jud%2013:5&amp;t1=en_nkj&amp;sr=1"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0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hyperlink" Target="https://www.studylight.org/desk/?q=nu%206:3&amp;t1=en_nas&amp;sr=1" TargetMode="Externa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12.xml.rels><?xml version="1.0" encoding="UTF-8" standalone="yes"?>
<Relationships xmlns="http://schemas.openxmlformats.org/package/2006/relationships"><Relationship Id="rId3" Type="http://schemas.openxmlformats.org/officeDocument/2006/relationships/hyperlink" Target="http://studylight.org/desk/?query=mt+10:32&amp;t=kjv&amp;sr=1&amp;l=en" TargetMode="External"/><Relationship Id="rId2" Type="http://schemas.openxmlformats.org/officeDocument/2006/relationships/notesSlide" Target="../notesSlides/notesSlide15.xml"/><Relationship Id="rId1" Type="http://schemas.openxmlformats.org/officeDocument/2006/relationships/slideLayout" Target="../slideLayouts/slideLayout13.xml"/><Relationship Id="rId5" Type="http://schemas.openxmlformats.org/officeDocument/2006/relationships/image" Target="../media/image3.jpeg"/><Relationship Id="rId4" Type="http://schemas.openxmlformats.org/officeDocument/2006/relationships/hyperlink" Target="http://studylight.org/desk/?query=mt+10:33&amp;t=kjv&amp;sr=1&amp;l=en" TargetMode="External"/></Relationships>
</file>

<file path=ppt/slides/_rels/slide1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6.xml"/><Relationship Id="rId1" Type="http://schemas.openxmlformats.org/officeDocument/2006/relationships/slideLayout" Target="../slideLayouts/slideLayout13.xml"/><Relationship Id="rId4" Type="http://schemas.openxmlformats.org/officeDocument/2006/relationships/image" Target="../media/image4.wmf"/></Relationships>
</file>

<file path=ppt/slides/_rels/slide12.xml.rels><?xml version="1.0" encoding="UTF-8" standalone="yes"?>
<Relationships xmlns="http://schemas.openxmlformats.org/package/2006/relationships"><Relationship Id="rId2" Type="http://schemas.openxmlformats.org/officeDocument/2006/relationships/hyperlink" Target="https://www.studylight.org/desk/?q=nu%206:4&amp;t1=en_nas&amp;sr=1"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studylight.org/desk/?q=nu%206:5&amp;t1=en_nas&amp;sr=1"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studylight.org/desk/?q=nu%206:6&amp;t1=en_nas&amp;sr=1"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studylight.org/desk/?q=1sa%201:10&amp;t1=en_nas&amp;sr=1" TargetMode="External"/><Relationship Id="rId2" Type="http://schemas.openxmlformats.org/officeDocument/2006/relationships/hyperlink" Target="https://www.studylight.org/desk/?q=1sa%201:9&amp;t1=en_nas&amp;sr=1"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studylight.org/desk/?q=1sa%201:11&amp;t1=en_nas&amp;sr=1"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studylight.org/desk/?q=lu%201:14&amp;t1=en_nas&amp;sr=1" TargetMode="External"/><Relationship Id="rId2" Type="http://schemas.openxmlformats.org/officeDocument/2006/relationships/hyperlink" Target="https://www.studylight.org/desk/?q=lu%201:13&amp;t1=en_nas&amp;sr=1"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studylight.org/desk/?q=jud%2013:1&amp;t1=en_nkj&amp;sr=1"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studylight.org/desk/?q=lu%201:16&amp;t1=en_nas&amp;sr=1" TargetMode="External"/><Relationship Id="rId2" Type="http://schemas.openxmlformats.org/officeDocument/2006/relationships/hyperlink" Target="https://www.studylight.org/desk/?q=lu%201:15&amp;t1=en_nas&amp;sr=1"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www.studylight.org/desk/?q=lu%201:16&amp;t1=en_nas&amp;sr=1"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studylight.org/desk/?q=jud%2013:25&amp;t1=en_nas&amp;sr=1" TargetMode="External"/><Relationship Id="rId2" Type="http://schemas.openxmlformats.org/officeDocument/2006/relationships/hyperlink" Target="https://www.studylight.org/desk/?q=jud%2013:24&amp;t1=en_nas&amp;sr=1"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studylight.org/desk/?q=jud%2013:2&amp;t1=en_nkj&amp;sr=1"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www.studylight.org/desk/index.cgi?q1=Hebrews+11:32&amp;t1=en_nas"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www.studylight.org/desk/?q=heb%2011:32&amp;t1=en_kjv&amp;sr=1"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www.studylight.org/desk/?q=heb%2011:39&amp;t1=en_kjv&amp;sr=1"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2.xml"/><Relationship Id="rId1" Type="http://schemas.openxmlformats.org/officeDocument/2006/relationships/themeOverride" Target="../theme/themeOverride1.xml"/><Relationship Id="rId4" Type="http://schemas.openxmlformats.org/officeDocument/2006/relationships/image" Target="../media/image1.png"/></Relationships>
</file>

<file path=ppt/slides/_rels/slide39.xml.rels><?xml version="1.0" encoding="UTF-8" standalone="yes"?>
<Relationships xmlns="http://schemas.openxmlformats.org/package/2006/relationships"><Relationship Id="rId2" Type="http://schemas.openxmlformats.org/officeDocument/2006/relationships/hyperlink" Target="https://www.studylight.org/desk/?q=heb%2011:32&amp;t1=en_kjv&amp;sr=1"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studylight.org/desk/?q=jud%2013:3&amp;t1=en_nkj&amp;sr=1"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www.studylight.org/desk/?q=heb%2011:34&amp;t1=en_kjv&amp;sr=1" TargetMode="External"/><Relationship Id="rId2" Type="http://schemas.openxmlformats.org/officeDocument/2006/relationships/hyperlink" Target="https://www.studylight.org/desk/?q=heb%2011:33&amp;t1=en_kjv&amp;sr=1"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www.studylight.org/desk/?q=heb%2011:35&amp;t1=en_kjv&amp;sr=1"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www.studylight.org/desk/?q=heb%2011:37&amp;t1=en_kjv&amp;sr=1" TargetMode="External"/><Relationship Id="rId2" Type="http://schemas.openxmlformats.org/officeDocument/2006/relationships/hyperlink" Target="https://www.studylight.org/desk/?q=heb%2011:36&amp;t1=en_kjv&amp;sr=1"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www.studylight.org/desk/?q=heb%2011:38&amp;t1=en_kjv&amp;sr=1"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s://www.studylight.org/desk/?q=heb%2011:40&amp;t1=en_kjv&amp;sr=1" TargetMode="External"/><Relationship Id="rId2" Type="http://schemas.openxmlformats.org/officeDocument/2006/relationships/hyperlink" Target="https://www.studylight.org/desk/?q=heb%2011:39&amp;t1=en_kjv&amp;sr=1"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2" Type="http://schemas.openxmlformats.org/officeDocument/2006/relationships/hyperlink" Target="https://www.studylight.org/desk/?q=jud%2013:3&amp;t1=en_nkj&amp;sr=1"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https://www.studylight.org/desk/?q=jud%2013:5&amp;t1=en_nkj&amp;sr=1" TargetMode="External"/><Relationship Id="rId2" Type="http://schemas.openxmlformats.org/officeDocument/2006/relationships/hyperlink" Target="https://www.studylight.org/desk/?q=jud%2013:4&amp;t1=en_nkj&amp;sr=1"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studylight.org/desk/?q=jud%2013:5&amp;t1=en_nkj&amp;sr=1" TargetMode="External"/><Relationship Id="rId2" Type="http://schemas.openxmlformats.org/officeDocument/2006/relationships/hyperlink" Target="https://www.studylight.org/desk/?q=jud%2013:4&amp;t1=en_nkj&amp;sr=1"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www.studylight.org/desk/?q=jud%2013:24&amp;t1=en_nas&amp;sr=1"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www.studylight.org/desk/?q=jud%2013:25&amp;t1=en_nas&amp;sr=1"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https://www.studylight.org/desk/?q=2co%2012:9&amp;t1=en_kjv&amp;sr=1" TargetMode="External"/><Relationship Id="rId2" Type="http://schemas.openxmlformats.org/officeDocument/2006/relationships/hyperlink" Target="https://www.studylight.org/desk/?q=2co%2012:8&amp;t1=en_kjv&amp;sr=1"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www.studylight.org/desk/?q=2co%2012:10&amp;t1=en_kjv&amp;sr=1"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www.studylight.org/desk/?q=lu%2014:26&amp;t1=en_kjv&amp;sr=1"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www.studylight.org/desk/?q=lu%2014:27&amp;t1=en_kjv&amp;sr=1"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8.xml.rels><?xml version="1.0" encoding="UTF-8" standalone="yes"?>
<Relationships xmlns="http://schemas.openxmlformats.org/package/2006/relationships"><Relationship Id="rId3" Type="http://schemas.openxmlformats.org/officeDocument/2006/relationships/hyperlink" Target="https://www.studylight.org/desk/?q=jud%2014:2&amp;t1=en_nkj&amp;sr=1" TargetMode="External"/><Relationship Id="rId2" Type="http://schemas.openxmlformats.org/officeDocument/2006/relationships/hyperlink" Target="https://www.studylight.org/desk/?q=jud%2014:1&amp;t1=en_nkj&amp;sr=1"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hyperlink" Target="https://www.studylight.org/desk/?q=jud%2014:3&amp;t1=en_nkj&amp;sr=1"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www.studylight.org/desk/?q=jud%2014:4&amp;t1=en_nkj&amp;sr=1"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hyperlink" Target="https://www.studylight.org/desk/?q=1th%205:20&amp;t1=en_kjv&amp;sr=1" TargetMode="External"/><Relationship Id="rId2" Type="http://schemas.openxmlformats.org/officeDocument/2006/relationships/hyperlink" Target="https://www.studylight.org/desk/?q=1th%205:19&amp;t1=en_kjv&amp;sr=1" TargetMode="External"/><Relationship Id="rId1" Type="http://schemas.openxmlformats.org/officeDocument/2006/relationships/slideLayout" Target="../slideLayouts/slideLayout2.xml"/><Relationship Id="rId4" Type="http://schemas.openxmlformats.org/officeDocument/2006/relationships/hyperlink" Target="https://www.studylight.org/desk/?q=1th%205:21&amp;t1=en_kjv&amp;sr=1" TargetMode="External"/></Relationships>
</file>

<file path=ppt/slides/_rels/slide65.xml.rels><?xml version="1.0" encoding="UTF-8" standalone="yes"?>
<Relationships xmlns="http://schemas.openxmlformats.org/package/2006/relationships"><Relationship Id="rId3" Type="http://schemas.openxmlformats.org/officeDocument/2006/relationships/hyperlink" Target="https://www.studylight.org/desk/?q=ro%208:5&amp;t1=en_kjv&amp;sr=1" TargetMode="External"/><Relationship Id="rId2" Type="http://schemas.openxmlformats.org/officeDocument/2006/relationships/hyperlink" Target="https://www.studylight.org/desk/?q=ro%208:4&amp;t1=en_kjv&amp;sr=1"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hyperlink" Target="https://www.studylight.org/desk/?q=ro%208:7&amp;t1=en_kjv&amp;sr=1" TargetMode="External"/><Relationship Id="rId2" Type="http://schemas.openxmlformats.org/officeDocument/2006/relationships/hyperlink" Target="https://www.studylight.org/desk/?q=ro%208:6&amp;t1=en_kjv&amp;sr=1"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hyperlink" Target="https://www.studylight.org/desk/?q=ro%208:9&amp;t1=en_kjv&amp;sr=1" TargetMode="External"/><Relationship Id="rId2" Type="http://schemas.openxmlformats.org/officeDocument/2006/relationships/hyperlink" Target="https://www.studylight.org/desk/?q=ro%208:8&amp;t1=en_kjv&amp;sr=1" TargetMode="Externa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hyperlink" Target="https://www.studylight.org/desk/?q=jud%2015:14&amp;t1=en_nkj&amp;sr=1" TargetMode="Externa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hyperlink" Target="https://www.studylight.org/desk/?q=jud%2015:15&amp;t1=en_nkj&amp;sr=1" TargetMode="Externa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 Type="http://schemas.openxmlformats.org/officeDocument/2006/relationships/hyperlink" Target="https://www.studylight.org/desk/?q=ro%208:14&amp;t1=en_kjv&amp;sr=1" TargetMode="External"/><Relationship Id="rId2" Type="http://schemas.openxmlformats.org/officeDocument/2006/relationships/hyperlink" Target="https://www.studylight.org/desk/?q=ro%208:13&amp;t1=en_kjv&amp;sr=1" TargetMode="Externa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hyperlink" Target="https://www.studylight.org/desk/?q=ro%208:15&amp;t1=en_kjv&amp;sr=1" TargetMode="Externa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3" Type="http://schemas.openxmlformats.org/officeDocument/2006/relationships/hyperlink" Target="https://www.studylight.org/desk/?q=ro%208:17&amp;t1=en_kjv&amp;sr=1" TargetMode="External"/><Relationship Id="rId2" Type="http://schemas.openxmlformats.org/officeDocument/2006/relationships/hyperlink" Target="https://www.studylight.org/desk/?q=ro%208:16&amp;t1=en_kjv&amp;sr=1" TargetMode="Externa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hyperlink" Target="https://www.studylight.org/desk/?q=ro%208:18&amp;t1=en_kjv&amp;sr=1" TargetMode="Externa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3" Type="http://schemas.openxmlformats.org/officeDocument/2006/relationships/hyperlink" Target="http://studylight.org/desk/?query=mt+10:32&amp;t=kjv&amp;sr=1&amp;l=en"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hyperlink" Target="http://studylight.org/desk/?query=mt+10:33&amp;t=kjv&amp;sr=1&amp;l=en" TargetMode="External"/></Relationships>
</file>

<file path=ppt/slides/_rels/slide8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4.wmf"/></Relationships>
</file>

<file path=ppt/slides/_rels/slide8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3" Type="http://schemas.openxmlformats.org/officeDocument/2006/relationships/hyperlink" Target="https://www.studylight.org/desk/?q=jud%2016:5&amp;t1=en_nkj&amp;sr=1" TargetMode="External"/><Relationship Id="rId2" Type="http://schemas.openxmlformats.org/officeDocument/2006/relationships/hyperlink" Target="https://www.studylight.org/desk/?q=jud%2016:4&amp;t1=en_nkj&amp;sr=1" TargetMode="Externa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3" Type="http://schemas.openxmlformats.org/officeDocument/2006/relationships/hyperlink" Target="https://www.studylight.org/desk/?q=jud%2016:7&amp;t1=en_nkj&amp;sr=1" TargetMode="External"/><Relationship Id="rId2" Type="http://schemas.openxmlformats.org/officeDocument/2006/relationships/hyperlink" Target="https://www.studylight.org/desk/?q=jud%2016:6&amp;t1=en_nkj&amp;sr=1"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hyperlink" Target="https://www.studylight.org/desk/?q=jud%2016:8&amp;t1=en_nkj&amp;sr=1"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hyperlink" Target="https://www.studylight.org/desk/?q=jud%2016:9&amp;t1=en_nkj&amp;sr=1" TargetMode="Externa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3" Type="http://schemas.openxmlformats.org/officeDocument/2006/relationships/hyperlink" Target="https://www.studylight.org/desk/?q=jud%2016:11&amp;t1=en_nkj&amp;sr=1" TargetMode="External"/><Relationship Id="rId2" Type="http://schemas.openxmlformats.org/officeDocument/2006/relationships/hyperlink" Target="https://www.studylight.org/desk/?q=jud%2016:10&amp;t1=en_nkj&amp;sr=1"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hyperlink" Target="https://www.studylight.org/desk/?q=jud%2016:12&amp;t1=en_nkj&amp;sr=1"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hyperlink" Target="https://www.studylight.org/desk/?q=jud%2016:13&amp;t1=en_nkj&amp;sr=1"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www.studylight.org/desk/?q=jud%2016:14&amp;t1=en_nkj&amp;sr=1"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3" Type="http://schemas.openxmlformats.org/officeDocument/2006/relationships/hyperlink" Target="https://www.studylight.org/desk/?q=jud%2016:16&amp;t1=en_nkj&amp;sr=1" TargetMode="External"/><Relationship Id="rId2" Type="http://schemas.openxmlformats.org/officeDocument/2006/relationships/hyperlink" Target="https://www.studylight.org/desk/?q=jud%2016:15&amp;t1=en_nkj&amp;sr=1"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www.studylight.org/desk/?q=jud%2016:17&amp;t1=en_nkj&amp;sr=1"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hyperlink" Target="https://www.studylight.org/desk/?q=jud%2016:18&amp;t1=en_nkj&amp;sr=1" TargetMode="Externa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hyperlink" Target="https://www.studylight.org/desk/?q=jud%2016:19&amp;t1=en_nkj&amp;sr=1" TargetMode="Externa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www.studylight.org/desk/?q=jud%2016:20&amp;t1=en_nkj&amp;sr=1"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www.studylight.org/desk/?q=jud%2016:21&amp;t1=en_nkj&amp;sr=1"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3" Type="http://schemas.openxmlformats.org/officeDocument/2006/relationships/hyperlink" Target="https://www.studylight.org/desk/?q=jud%2016:23&amp;t1=en_nkj&amp;sr=1" TargetMode="External"/><Relationship Id="rId2" Type="http://schemas.openxmlformats.org/officeDocument/2006/relationships/hyperlink" Target="https://www.studylight.org/desk/?q=jud%2016:22&amp;t1=en_nkj&amp;sr=1"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1E94C91-7F1E-26F7-E4F2-89D1CB2A90BF}"/>
              </a:ext>
            </a:extLst>
          </p:cNvPr>
          <p:cNvPicPr>
            <a:picLocks noChangeAspect="1"/>
          </p:cNvPicPr>
          <p:nvPr/>
        </p:nvPicPr>
        <p:blipFill>
          <a:blip r:embed="rId3"/>
          <a:stretch>
            <a:fillRect/>
          </a:stretch>
        </p:blipFill>
        <p:spPr>
          <a:xfrm>
            <a:off x="0" y="0"/>
            <a:ext cx="12192000" cy="6858000"/>
          </a:xfrm>
          <a:prstGeom prst="rect">
            <a:avLst/>
          </a:prstGeom>
        </p:spPr>
      </p:pic>
      <p:sp>
        <p:nvSpPr>
          <p:cNvPr id="3" name="Subtitle 2"/>
          <p:cNvSpPr>
            <a:spLocks noGrp="1"/>
          </p:cNvSpPr>
          <p:nvPr>
            <p:ph type="subTitle" idx="1"/>
          </p:nvPr>
        </p:nvSpPr>
        <p:spPr>
          <a:xfrm>
            <a:off x="0" y="5943600"/>
            <a:ext cx="12192000" cy="882912"/>
          </a:xfrm>
        </p:spPr>
        <p:txBody>
          <a:bodyPr>
            <a:noAutofit/>
          </a:bodyPr>
          <a:lstStyle/>
          <a:p>
            <a:pPr algn="ctr"/>
            <a:r>
              <a:rPr lang="en-US" sz="6600" b="1" i="1" dirty="0">
                <a:solidFill>
                  <a:schemeClr val="tx1">
                    <a:lumMod val="75000"/>
                    <a:lumOff val="25000"/>
                  </a:schemeClr>
                </a:solidFill>
                <a:effectLst>
                  <a:outerShdw blurRad="38100" dist="38100" dir="2700000" algn="tl">
                    <a:srgbClr val="000000">
                      <a:alpha val="43137"/>
                    </a:srgbClr>
                  </a:outerShdw>
                </a:effectLst>
              </a:rPr>
              <a:t>Judges 13:1-5 </a:t>
            </a:r>
          </a:p>
        </p:txBody>
      </p:sp>
      <p:sp>
        <p:nvSpPr>
          <p:cNvPr id="2" name="Title 1"/>
          <p:cNvSpPr>
            <a:spLocks noGrp="1"/>
          </p:cNvSpPr>
          <p:nvPr>
            <p:ph type="ctrTitle"/>
          </p:nvPr>
        </p:nvSpPr>
        <p:spPr>
          <a:xfrm>
            <a:off x="0" y="0"/>
            <a:ext cx="12192000" cy="5638800"/>
          </a:xfrm>
        </p:spPr>
        <p:txBody>
          <a:bodyPr/>
          <a:lstStyle/>
          <a:p>
            <a:pPr marL="182880" indent="0" algn="ctr">
              <a:buNone/>
            </a:pPr>
            <a:r>
              <a:rPr lang="en-US" sz="11200" i="1" dirty="0">
                <a:solidFill>
                  <a:srgbClr val="00B0F0"/>
                </a:solidFill>
                <a:effectLst>
                  <a:outerShdw blurRad="38100" dist="38100" dir="2700000" algn="tl">
                    <a:srgbClr val="000000">
                      <a:alpha val="43137"/>
                    </a:srgbClr>
                  </a:outerShdw>
                  <a:reflection blurRad="6350" stA="55000" endA="300" endPos="45500" dir="5400000" sy="-100000" algn="bl" rotWithShape="0"/>
                </a:effectLst>
              </a:rPr>
              <a:t>Samson, the</a:t>
            </a:r>
            <a:br>
              <a:rPr lang="en-US" sz="11200" i="1" dirty="0">
                <a:solidFill>
                  <a:srgbClr val="00B0F0"/>
                </a:solidFill>
                <a:effectLst>
                  <a:outerShdw blurRad="38100" dist="38100" dir="2700000" algn="tl">
                    <a:srgbClr val="000000">
                      <a:alpha val="43137"/>
                    </a:srgbClr>
                  </a:outerShdw>
                  <a:reflection blurRad="6350" stA="55000" endA="300" endPos="45500" dir="5400000" sy="-100000" algn="bl" rotWithShape="0"/>
                </a:effectLst>
              </a:rPr>
            </a:br>
            <a:br>
              <a:rPr lang="en-US" sz="4800" i="1" dirty="0">
                <a:solidFill>
                  <a:srgbClr val="00B0F0"/>
                </a:solidFill>
                <a:effectLst>
                  <a:outerShdw blurRad="38100" dist="38100" dir="2700000" algn="tl">
                    <a:srgbClr val="000000">
                      <a:alpha val="43137"/>
                    </a:srgbClr>
                  </a:outerShdw>
                  <a:reflection blurRad="6350" stA="55000" endA="300" endPos="45500" dir="5400000" sy="-100000" algn="bl" rotWithShape="0"/>
                </a:effectLst>
              </a:rPr>
            </a:br>
            <a:br>
              <a:rPr lang="en-US" sz="11200" i="1" dirty="0">
                <a:solidFill>
                  <a:srgbClr val="00B0F0"/>
                </a:solidFill>
                <a:effectLst>
                  <a:outerShdw blurRad="38100" dist="38100" dir="2700000" algn="tl">
                    <a:srgbClr val="000000">
                      <a:alpha val="43137"/>
                    </a:srgbClr>
                  </a:outerShdw>
                  <a:reflection blurRad="6350" stA="55000" endA="300" endPos="45500" dir="5400000" sy="-100000" algn="bl" rotWithShape="0"/>
                </a:effectLst>
              </a:rPr>
            </a:br>
            <a:r>
              <a:rPr lang="en-US" sz="11500" i="1" dirty="0">
                <a:solidFill>
                  <a:srgbClr val="00B0F0"/>
                </a:solidFill>
                <a:effectLst>
                  <a:outerShdw blurRad="38100" dist="38100" dir="2700000" algn="tl">
                    <a:srgbClr val="000000">
                      <a:alpha val="43137"/>
                    </a:srgbClr>
                  </a:outerShdw>
                  <a:reflection blurRad="6350" stA="55000" endA="300" endPos="45500" dir="5400000" sy="-100000" algn="bl" rotWithShape="0"/>
                </a:effectLst>
              </a:rPr>
              <a:t>Nazarite of God</a:t>
            </a:r>
          </a:p>
        </p:txBody>
      </p:sp>
    </p:spTree>
    <p:extLst>
      <p:ext uri="{BB962C8B-B14F-4D97-AF65-F5344CB8AC3E}">
        <p14:creationId xmlns:p14="http://schemas.microsoft.com/office/powerpoint/2010/main" val="30090708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3810"/>
            <a:ext cx="9144000" cy="986790"/>
          </a:xfrm>
        </p:spPr>
        <p:txBody>
          <a:bodyPr>
            <a:noAutofit/>
          </a:bodyPr>
          <a:lstStyle/>
          <a:p>
            <a:pPr marL="0" indent="0" algn="ctr">
              <a:buNone/>
            </a:pPr>
            <a:r>
              <a:rPr lang="en-US" sz="6600" i="1" dirty="0">
                <a:solidFill>
                  <a:srgbClr val="A31D6A"/>
                </a:solidFill>
                <a:effectLst>
                  <a:outerShdw blurRad="38100" dist="38100" dir="2700000" algn="tl">
                    <a:srgbClr val="000000">
                      <a:alpha val="43137"/>
                    </a:srgbClr>
                  </a:outerShdw>
                </a:effectLst>
              </a:rPr>
              <a:t>Numbers 6:1-6 (ASV)</a:t>
            </a:r>
            <a:endParaRPr lang="en-US" sz="5400" i="1" dirty="0">
              <a:solidFill>
                <a:srgbClr val="A31D6A"/>
              </a:solidFill>
              <a:effectLst>
                <a:outerShdw blurRad="38100" dist="38100" dir="2700000" algn="tl">
                  <a:srgbClr val="000000">
                    <a:alpha val="43137"/>
                  </a:srgbClr>
                </a:outerShdw>
              </a:effectLst>
            </a:endParaRPr>
          </a:p>
        </p:txBody>
      </p:sp>
      <p:sp>
        <p:nvSpPr>
          <p:cNvPr id="3" name="Content Placeholder 2"/>
          <p:cNvSpPr>
            <a:spLocks noGrp="1"/>
          </p:cNvSpPr>
          <p:nvPr>
            <p:ph sz="quarter" idx="13"/>
          </p:nvPr>
        </p:nvSpPr>
        <p:spPr>
          <a:xfrm>
            <a:off x="0" y="990601"/>
            <a:ext cx="12192000" cy="5867400"/>
          </a:xfrm>
        </p:spPr>
        <p:txBody>
          <a:bodyPr>
            <a:noAutofit/>
          </a:bodyPr>
          <a:lstStyle/>
          <a:p>
            <a:pPr marL="45720" indent="0">
              <a:buNone/>
            </a:pPr>
            <a:r>
              <a:rPr lang="en-US" sz="5400" b="1" u="sng" dirty="0">
                <a:hlinkClick r:id="rId2" tooltip="Click to study this verse"/>
              </a:rPr>
              <a:t>1</a:t>
            </a:r>
            <a:r>
              <a:rPr lang="en-US" sz="5400" dirty="0"/>
              <a:t> </a:t>
            </a:r>
            <a:r>
              <a:rPr lang="en-US" sz="5400" dirty="0">
                <a:effectLst>
                  <a:outerShdw blurRad="38100" dist="38100" dir="2700000" algn="tl">
                    <a:srgbClr val="000000">
                      <a:alpha val="43137"/>
                    </a:srgbClr>
                  </a:outerShdw>
                </a:effectLst>
              </a:rPr>
              <a:t>Again the Lord spoke to Moses, saying,</a:t>
            </a:r>
            <a:r>
              <a:rPr lang="en-US" sz="5400" dirty="0"/>
              <a:t> </a:t>
            </a:r>
          </a:p>
          <a:p>
            <a:pPr marL="45720" indent="0">
              <a:buNone/>
            </a:pPr>
            <a:r>
              <a:rPr lang="en-US" sz="5400" b="1" u="sng" dirty="0">
                <a:hlinkClick r:id="rId3"/>
              </a:rPr>
              <a:t>2</a:t>
            </a:r>
            <a:r>
              <a:rPr lang="en-US" sz="5400" dirty="0"/>
              <a:t> </a:t>
            </a:r>
            <a:r>
              <a:rPr lang="en-US" sz="5400" dirty="0">
                <a:effectLst>
                  <a:outerShdw blurRad="38100" dist="38100" dir="2700000" algn="tl">
                    <a:srgbClr val="000000">
                      <a:alpha val="43137"/>
                    </a:srgbClr>
                  </a:outerShdw>
                </a:effectLst>
              </a:rPr>
              <a:t>"Speak to the sons of Israel and say to them, 'When a man or woman makes a special vow, the vow of a Nazirite , to dedicate himself to the Lord</a:t>
            </a:r>
          </a:p>
        </p:txBody>
      </p:sp>
    </p:spTree>
    <p:extLst>
      <p:ext uri="{BB962C8B-B14F-4D97-AF65-F5344CB8AC3E}">
        <p14:creationId xmlns:p14="http://schemas.microsoft.com/office/powerpoint/2010/main" val="1499467021"/>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3810"/>
            <a:ext cx="9144000" cy="986790"/>
          </a:xfrm>
        </p:spPr>
        <p:txBody>
          <a:bodyPr>
            <a:noAutofit/>
          </a:bodyPr>
          <a:lstStyle/>
          <a:p>
            <a:pPr marL="0" indent="0" algn="ctr">
              <a:buNone/>
            </a:pPr>
            <a:r>
              <a:rPr lang="en-US" sz="6200" i="1" dirty="0">
                <a:solidFill>
                  <a:srgbClr val="A31D6A"/>
                </a:solidFill>
                <a:effectLst>
                  <a:outerShdw blurRad="38100" dist="38100" dir="2700000" algn="tl">
                    <a:srgbClr val="000000">
                      <a:alpha val="43137"/>
                    </a:srgbClr>
                  </a:outerShdw>
                </a:effectLst>
              </a:rPr>
              <a:t>Judges 16:4-31 (NKJV)</a:t>
            </a:r>
          </a:p>
        </p:txBody>
      </p:sp>
      <p:sp>
        <p:nvSpPr>
          <p:cNvPr id="3" name="Content Placeholder 2"/>
          <p:cNvSpPr>
            <a:spLocks noGrp="1"/>
          </p:cNvSpPr>
          <p:nvPr>
            <p:ph sz="quarter" idx="13"/>
          </p:nvPr>
        </p:nvSpPr>
        <p:spPr>
          <a:xfrm>
            <a:off x="0" y="990600"/>
            <a:ext cx="12192000" cy="5867400"/>
          </a:xfrm>
        </p:spPr>
        <p:txBody>
          <a:bodyPr>
            <a:noAutofit/>
          </a:bodyPr>
          <a:lstStyle/>
          <a:p>
            <a:pPr marL="45720" indent="0">
              <a:buNone/>
            </a:pPr>
            <a:r>
              <a:rPr lang="en-US" sz="5400" dirty="0">
                <a:effectLst>
                  <a:outerShdw blurRad="38100" dist="38100" dir="2700000" algn="tl">
                    <a:srgbClr val="000000">
                      <a:alpha val="43137"/>
                    </a:srgbClr>
                  </a:outerShdw>
                </a:effectLst>
              </a:rPr>
              <a:t>And they said: "Our god has delivered into our hands Samson our enemy!</a:t>
            </a:r>
            <a:r>
              <a:rPr kumimoji="0" lang="en-US" sz="5400" b="0" i="0" u="none" strike="noStrike" kern="1200" cap="none" spc="0" normalizeH="0" baseline="0" noProof="0" dirty="0">
                <a:ln>
                  <a:noFill/>
                </a:ln>
                <a:solidFill>
                  <a:prstClr val="black">
                    <a:lumMod val="75000"/>
                    <a:lumOff val="25000"/>
                  </a:prstClr>
                </a:solidFill>
                <a:effectLst>
                  <a:outerShdw blurRad="38100" dist="38100" dir="2700000" algn="tl">
                    <a:srgbClr val="000000">
                      <a:alpha val="43137"/>
                    </a:srgbClr>
                  </a:outerShdw>
                </a:effectLst>
                <a:uLnTx/>
                <a:uFillTx/>
                <a:latin typeface="Trebuchet MS"/>
                <a:ea typeface="+mn-ea"/>
                <a:cs typeface="+mn-cs"/>
              </a:rPr>
              <a:t> "</a:t>
            </a:r>
            <a:r>
              <a:rPr lang="en-US" sz="5400" dirty="0">
                <a:effectLst>
                  <a:outerShdw blurRad="38100" dist="38100" dir="2700000" algn="tl">
                    <a:srgbClr val="000000">
                      <a:alpha val="43137"/>
                    </a:srgbClr>
                  </a:outerShdw>
                </a:effectLst>
              </a:rPr>
              <a:t> </a:t>
            </a:r>
            <a:r>
              <a:rPr lang="en-US" sz="5400" b="1" dirty="0">
                <a:hlinkClick r:id="rId2" tooltip="Click to study this verse"/>
              </a:rPr>
              <a:t>24</a:t>
            </a:r>
            <a:r>
              <a:rPr lang="en-US" sz="5400" dirty="0"/>
              <a:t> </a:t>
            </a:r>
            <a:r>
              <a:rPr lang="en-US" sz="5400" dirty="0">
                <a:effectLst>
                  <a:outerShdw blurRad="38100" dist="38100" dir="2700000" algn="tl">
                    <a:srgbClr val="000000">
                      <a:alpha val="43137"/>
                    </a:srgbClr>
                  </a:outerShdw>
                </a:effectLst>
              </a:rPr>
              <a:t>When the people saw him, they praised their god; for they said: "Our god has delivered into our hands our enemy, The destroyer of our land, And the one who multiplied our dead."</a:t>
            </a:r>
          </a:p>
          <a:p>
            <a:pPr marL="45720" indent="0">
              <a:buNone/>
            </a:pPr>
            <a:endParaRPr lang="en-US" sz="5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4760805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3810"/>
            <a:ext cx="9144000" cy="986790"/>
          </a:xfrm>
        </p:spPr>
        <p:txBody>
          <a:bodyPr>
            <a:noAutofit/>
          </a:bodyPr>
          <a:lstStyle/>
          <a:p>
            <a:pPr marL="0" indent="0" algn="ctr">
              <a:buNone/>
            </a:pPr>
            <a:r>
              <a:rPr lang="en-US" sz="6200" i="1" dirty="0">
                <a:solidFill>
                  <a:srgbClr val="A31D6A"/>
                </a:solidFill>
                <a:effectLst>
                  <a:outerShdw blurRad="38100" dist="38100" dir="2700000" algn="tl">
                    <a:srgbClr val="000000">
                      <a:alpha val="43137"/>
                    </a:srgbClr>
                  </a:outerShdw>
                </a:effectLst>
              </a:rPr>
              <a:t>Judges 16:4-31 (NKJV)</a:t>
            </a:r>
          </a:p>
        </p:txBody>
      </p:sp>
      <p:sp>
        <p:nvSpPr>
          <p:cNvPr id="3" name="Content Placeholder 2"/>
          <p:cNvSpPr>
            <a:spLocks noGrp="1"/>
          </p:cNvSpPr>
          <p:nvPr>
            <p:ph sz="quarter" idx="13"/>
          </p:nvPr>
        </p:nvSpPr>
        <p:spPr>
          <a:xfrm>
            <a:off x="0" y="990600"/>
            <a:ext cx="12192000" cy="5867400"/>
          </a:xfrm>
        </p:spPr>
        <p:txBody>
          <a:bodyPr>
            <a:noAutofit/>
          </a:bodyPr>
          <a:lstStyle/>
          <a:p>
            <a:pPr marL="45720" indent="0">
              <a:buNone/>
            </a:pPr>
            <a:r>
              <a:rPr lang="en-US" sz="5400" b="1" dirty="0">
                <a:hlinkClick r:id="rId2" tooltip="Click to study this verse"/>
              </a:rPr>
              <a:t>25</a:t>
            </a:r>
            <a:r>
              <a:rPr lang="en-US" sz="5400" dirty="0"/>
              <a:t> </a:t>
            </a:r>
            <a:r>
              <a:rPr lang="en-US" sz="5400" dirty="0">
                <a:effectLst>
                  <a:outerShdw blurRad="38100" dist="38100" dir="2700000" algn="tl">
                    <a:srgbClr val="000000">
                      <a:alpha val="43137"/>
                    </a:srgbClr>
                  </a:outerShdw>
                </a:effectLst>
              </a:rPr>
              <a:t>So it happened, when their hearts were merry, that they said, "Call for Samson, that he may perform for us."  So they called for Samson from the prison, </a:t>
            </a:r>
            <a:r>
              <a:rPr kumimoji="0" lang="en-US" sz="5400" b="0" i="0" u="none" strike="noStrike" kern="1200" cap="none" spc="0" normalizeH="0" baseline="0" noProof="0" dirty="0">
                <a:ln>
                  <a:noFill/>
                </a:ln>
                <a:solidFill>
                  <a:prstClr val="black">
                    <a:lumMod val="75000"/>
                    <a:lumOff val="25000"/>
                  </a:prstClr>
                </a:solidFill>
                <a:effectLst>
                  <a:outerShdw blurRad="38100" dist="38100" dir="2700000" algn="tl">
                    <a:srgbClr val="000000">
                      <a:alpha val="43137"/>
                    </a:srgbClr>
                  </a:outerShdw>
                </a:effectLst>
                <a:uLnTx/>
                <a:uFillTx/>
                <a:latin typeface="Trebuchet MS"/>
                <a:ea typeface="+mn-ea"/>
                <a:cs typeface="+mn-cs"/>
              </a:rPr>
              <a:t>and he performed for them. And they stationed him between the pillars. </a:t>
            </a:r>
            <a:endParaRPr lang="en-US" sz="5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275894"/>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3810"/>
            <a:ext cx="9144000" cy="986790"/>
          </a:xfrm>
        </p:spPr>
        <p:txBody>
          <a:bodyPr>
            <a:noAutofit/>
          </a:bodyPr>
          <a:lstStyle/>
          <a:p>
            <a:pPr marL="0" indent="0" algn="ctr">
              <a:buNone/>
            </a:pPr>
            <a:r>
              <a:rPr lang="en-US" sz="6200" i="1" dirty="0">
                <a:solidFill>
                  <a:srgbClr val="A31D6A"/>
                </a:solidFill>
                <a:effectLst>
                  <a:outerShdw blurRad="38100" dist="38100" dir="2700000" algn="tl">
                    <a:srgbClr val="000000">
                      <a:alpha val="43137"/>
                    </a:srgbClr>
                  </a:outerShdw>
                </a:effectLst>
              </a:rPr>
              <a:t>Judges 16:4-31 (NKJV)</a:t>
            </a:r>
          </a:p>
        </p:txBody>
      </p:sp>
      <p:sp>
        <p:nvSpPr>
          <p:cNvPr id="3" name="Content Placeholder 2"/>
          <p:cNvSpPr>
            <a:spLocks noGrp="1"/>
          </p:cNvSpPr>
          <p:nvPr>
            <p:ph sz="quarter" idx="13"/>
          </p:nvPr>
        </p:nvSpPr>
        <p:spPr>
          <a:xfrm>
            <a:off x="0" y="914400"/>
            <a:ext cx="12192000" cy="5943600"/>
          </a:xfrm>
        </p:spPr>
        <p:txBody>
          <a:bodyPr>
            <a:noAutofit/>
          </a:bodyPr>
          <a:lstStyle/>
          <a:p>
            <a:pPr marL="45720" marR="0" lvl="0" indent="0" algn="l" defTabSz="914400" rtl="0" eaLnBrk="1" fontAlgn="auto" latinLnBrk="0" hangingPunct="1">
              <a:lnSpc>
                <a:spcPct val="100000"/>
              </a:lnSpc>
              <a:spcBef>
                <a:spcPct val="20000"/>
              </a:spcBef>
              <a:spcAft>
                <a:spcPts val="300"/>
              </a:spcAft>
              <a:buClr>
                <a:srgbClr val="A379BB">
                  <a:lumMod val="75000"/>
                </a:srgbClr>
              </a:buClr>
              <a:buSzPct val="130000"/>
              <a:buFont typeface="Georgia" pitchFamily="18" charset="0"/>
              <a:buNone/>
              <a:tabLst/>
              <a:defRPr/>
            </a:pPr>
            <a:r>
              <a:rPr kumimoji="0" lang="en-US" sz="5400" b="1" i="0" u="none" strike="noStrike" kern="1200" cap="none" spc="0" normalizeH="0" baseline="0" noProof="0" dirty="0">
                <a:ln>
                  <a:noFill/>
                </a:ln>
                <a:solidFill>
                  <a:prstClr val="black">
                    <a:lumMod val="75000"/>
                    <a:lumOff val="25000"/>
                  </a:prstClr>
                </a:solidFill>
                <a:effectLst/>
                <a:uLnTx/>
                <a:uFillTx/>
                <a:latin typeface="Trebuchet MS"/>
                <a:ea typeface="+mn-ea"/>
                <a:cs typeface="+mn-cs"/>
                <a:hlinkClick r:id="rId2" tooltip="Click to study this verse"/>
              </a:rPr>
              <a:t>26</a:t>
            </a:r>
            <a:r>
              <a:rPr kumimoji="0" lang="en-US" sz="5400" b="0" i="0" u="none" strike="noStrike" kern="1200" cap="none" spc="0" normalizeH="0" baseline="0" noProof="0" dirty="0">
                <a:ln>
                  <a:noFill/>
                </a:ln>
                <a:solidFill>
                  <a:prstClr val="black">
                    <a:lumMod val="75000"/>
                    <a:lumOff val="25000"/>
                  </a:prstClr>
                </a:solidFill>
                <a:effectLst/>
                <a:uLnTx/>
                <a:uFillTx/>
                <a:latin typeface="Trebuchet MS"/>
                <a:ea typeface="+mn-ea"/>
                <a:cs typeface="+mn-cs"/>
              </a:rPr>
              <a:t> </a:t>
            </a:r>
            <a:r>
              <a:rPr kumimoji="0" lang="en-US" sz="5400" b="0" i="0" u="none" strike="noStrike" kern="1200" cap="none" spc="0" normalizeH="0" baseline="0" noProof="0" dirty="0">
                <a:ln>
                  <a:noFill/>
                </a:ln>
                <a:solidFill>
                  <a:prstClr val="black">
                    <a:lumMod val="75000"/>
                    <a:lumOff val="25000"/>
                  </a:prstClr>
                </a:solidFill>
                <a:effectLst>
                  <a:outerShdw blurRad="38100" dist="38100" dir="2700000" algn="tl">
                    <a:srgbClr val="000000">
                      <a:alpha val="43137"/>
                    </a:srgbClr>
                  </a:outerShdw>
                </a:effectLst>
                <a:uLnTx/>
                <a:uFillTx/>
                <a:latin typeface="Trebuchet MS"/>
                <a:ea typeface="+mn-ea"/>
                <a:cs typeface="+mn-cs"/>
              </a:rPr>
              <a:t>Then Samson said to the lad who held him by the hand, </a:t>
            </a:r>
            <a:r>
              <a:rPr lang="en-US" sz="5400" dirty="0">
                <a:effectLst>
                  <a:outerShdw blurRad="38100" dist="38100" dir="2700000" algn="tl">
                    <a:srgbClr val="000000">
                      <a:alpha val="43137"/>
                    </a:srgbClr>
                  </a:outerShdw>
                </a:effectLst>
              </a:rPr>
              <a:t>"Let me feel the pillars which support the temple, so that I can lean on them."</a:t>
            </a:r>
            <a:r>
              <a:rPr lang="en-US" sz="5400" dirty="0"/>
              <a:t>      </a:t>
            </a:r>
          </a:p>
          <a:p>
            <a:pPr marL="45720" marR="0" lvl="0" indent="0" algn="l" defTabSz="914400" rtl="0" eaLnBrk="1" fontAlgn="auto" latinLnBrk="0" hangingPunct="1">
              <a:lnSpc>
                <a:spcPct val="100000"/>
              </a:lnSpc>
              <a:spcBef>
                <a:spcPct val="20000"/>
              </a:spcBef>
              <a:spcAft>
                <a:spcPts val="300"/>
              </a:spcAft>
              <a:buClr>
                <a:srgbClr val="A379BB">
                  <a:lumMod val="75000"/>
                </a:srgbClr>
              </a:buClr>
              <a:buSzPct val="130000"/>
              <a:buFont typeface="Georgia" pitchFamily="18" charset="0"/>
              <a:buNone/>
              <a:tabLst/>
              <a:defRPr/>
            </a:pPr>
            <a:r>
              <a:rPr lang="en-US" sz="5400" b="1" dirty="0">
                <a:hlinkClick r:id="rId3" tooltip="Click to study this verse"/>
              </a:rPr>
              <a:t>27</a:t>
            </a:r>
            <a:r>
              <a:rPr lang="en-US" sz="5400" dirty="0"/>
              <a:t> </a:t>
            </a:r>
            <a:r>
              <a:rPr lang="en-US" sz="5400" dirty="0">
                <a:effectLst>
                  <a:outerShdw blurRad="38100" dist="38100" dir="2700000" algn="tl">
                    <a:srgbClr val="000000">
                      <a:alpha val="43137"/>
                    </a:srgbClr>
                  </a:outerShdw>
                </a:effectLst>
              </a:rPr>
              <a:t>Now the temple was full of men and women. All the lords of the Philistines were there--</a:t>
            </a:r>
          </a:p>
        </p:txBody>
      </p:sp>
    </p:spTree>
    <p:extLst>
      <p:ext uri="{BB962C8B-B14F-4D97-AF65-F5344CB8AC3E}">
        <p14:creationId xmlns:p14="http://schemas.microsoft.com/office/powerpoint/2010/main" val="92169187"/>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3810"/>
            <a:ext cx="9144000" cy="986790"/>
          </a:xfrm>
        </p:spPr>
        <p:txBody>
          <a:bodyPr>
            <a:noAutofit/>
          </a:bodyPr>
          <a:lstStyle/>
          <a:p>
            <a:pPr marL="0" indent="0" algn="ctr">
              <a:buNone/>
            </a:pPr>
            <a:r>
              <a:rPr lang="en-US" sz="6200" i="1" dirty="0">
                <a:solidFill>
                  <a:srgbClr val="A31D6A"/>
                </a:solidFill>
                <a:effectLst>
                  <a:outerShdw blurRad="38100" dist="38100" dir="2700000" algn="tl">
                    <a:srgbClr val="000000">
                      <a:alpha val="43137"/>
                    </a:srgbClr>
                  </a:outerShdw>
                </a:effectLst>
              </a:rPr>
              <a:t>Judges 16:4-31 (NKJV)</a:t>
            </a:r>
          </a:p>
        </p:txBody>
      </p:sp>
      <p:sp>
        <p:nvSpPr>
          <p:cNvPr id="3" name="Content Placeholder 2"/>
          <p:cNvSpPr>
            <a:spLocks noGrp="1"/>
          </p:cNvSpPr>
          <p:nvPr>
            <p:ph sz="quarter" idx="13"/>
          </p:nvPr>
        </p:nvSpPr>
        <p:spPr>
          <a:xfrm>
            <a:off x="0" y="990600"/>
            <a:ext cx="12192000" cy="5867400"/>
          </a:xfrm>
        </p:spPr>
        <p:txBody>
          <a:bodyPr>
            <a:noAutofit/>
          </a:bodyPr>
          <a:lstStyle/>
          <a:p>
            <a:pPr marL="45720" indent="0">
              <a:buNone/>
            </a:pPr>
            <a:r>
              <a:rPr lang="en-US" sz="5400" dirty="0">
                <a:effectLst>
                  <a:outerShdw blurRad="38100" dist="38100" dir="2700000" algn="tl">
                    <a:srgbClr val="000000">
                      <a:alpha val="43137"/>
                    </a:srgbClr>
                  </a:outerShdw>
                </a:effectLst>
              </a:rPr>
              <a:t>about three thousand men and women on the roof watching while Samson performed. </a:t>
            </a:r>
          </a:p>
          <a:p>
            <a:pPr marL="45720" indent="0">
              <a:buNone/>
            </a:pPr>
            <a:r>
              <a:rPr lang="en-US" sz="5400" b="1" dirty="0">
                <a:hlinkClick r:id="rId2" tooltip="Click to study this verse"/>
              </a:rPr>
              <a:t>28</a:t>
            </a:r>
            <a:r>
              <a:rPr lang="en-US" sz="5400" dirty="0"/>
              <a:t> </a:t>
            </a:r>
            <a:r>
              <a:rPr lang="en-US" sz="5400" dirty="0">
                <a:effectLst>
                  <a:outerShdw blurRad="38100" dist="38100" dir="2700000" algn="tl">
                    <a:srgbClr val="000000">
                      <a:alpha val="43137"/>
                    </a:srgbClr>
                  </a:outerShdw>
                </a:effectLst>
              </a:rPr>
              <a:t>Then Samson called to the Lord, saying, </a:t>
            </a:r>
          </a:p>
        </p:txBody>
      </p:sp>
    </p:spTree>
    <p:extLst>
      <p:ext uri="{BB962C8B-B14F-4D97-AF65-F5344CB8AC3E}">
        <p14:creationId xmlns:p14="http://schemas.microsoft.com/office/powerpoint/2010/main" val="333398113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3810"/>
            <a:ext cx="9144000" cy="986790"/>
          </a:xfrm>
        </p:spPr>
        <p:txBody>
          <a:bodyPr>
            <a:noAutofit/>
          </a:bodyPr>
          <a:lstStyle/>
          <a:p>
            <a:pPr marL="0" indent="0" algn="ctr">
              <a:buNone/>
            </a:pPr>
            <a:r>
              <a:rPr lang="en-US" sz="6200" i="1" dirty="0">
                <a:solidFill>
                  <a:srgbClr val="A31D6A"/>
                </a:solidFill>
                <a:effectLst>
                  <a:outerShdw blurRad="38100" dist="38100" dir="2700000" algn="tl">
                    <a:srgbClr val="000000">
                      <a:alpha val="43137"/>
                    </a:srgbClr>
                  </a:outerShdw>
                </a:effectLst>
              </a:rPr>
              <a:t>Judges 16:4-31 (NKJV)</a:t>
            </a:r>
          </a:p>
        </p:txBody>
      </p:sp>
      <p:sp>
        <p:nvSpPr>
          <p:cNvPr id="3" name="Content Placeholder 2"/>
          <p:cNvSpPr>
            <a:spLocks noGrp="1"/>
          </p:cNvSpPr>
          <p:nvPr>
            <p:ph sz="quarter" idx="13"/>
          </p:nvPr>
        </p:nvSpPr>
        <p:spPr>
          <a:xfrm>
            <a:off x="0" y="990600"/>
            <a:ext cx="12192000" cy="5867400"/>
          </a:xfrm>
        </p:spPr>
        <p:txBody>
          <a:bodyPr>
            <a:noAutofit/>
          </a:bodyPr>
          <a:lstStyle/>
          <a:p>
            <a:pPr marL="45720" indent="0">
              <a:buNone/>
            </a:pPr>
            <a:r>
              <a:rPr lang="en-US" sz="5400" dirty="0">
                <a:effectLst>
                  <a:outerShdw blurRad="38100" dist="38100" dir="2700000" algn="tl">
                    <a:srgbClr val="000000">
                      <a:alpha val="43137"/>
                    </a:srgbClr>
                  </a:outerShdw>
                </a:effectLst>
              </a:rPr>
              <a:t>"O Lord God, remember me, I pray! Strengthen me, I pray, just this once, O God, that I may with one blow take vengeance on the Philistines for my two eyes!"</a:t>
            </a:r>
            <a:r>
              <a:rPr lang="en-US" sz="5400" dirty="0"/>
              <a:t> </a:t>
            </a:r>
            <a:endParaRPr lang="en-US" sz="5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96351459"/>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3810"/>
            <a:ext cx="9144000" cy="986790"/>
          </a:xfrm>
        </p:spPr>
        <p:txBody>
          <a:bodyPr>
            <a:noAutofit/>
          </a:bodyPr>
          <a:lstStyle/>
          <a:p>
            <a:pPr marL="0" indent="0" algn="ctr">
              <a:buNone/>
            </a:pPr>
            <a:r>
              <a:rPr lang="en-US" sz="6200" i="1" dirty="0">
                <a:solidFill>
                  <a:srgbClr val="A31D6A"/>
                </a:solidFill>
                <a:effectLst>
                  <a:outerShdw blurRad="38100" dist="38100" dir="2700000" algn="tl">
                    <a:srgbClr val="000000">
                      <a:alpha val="43137"/>
                    </a:srgbClr>
                  </a:outerShdw>
                </a:effectLst>
              </a:rPr>
              <a:t>Judges 16:4-31 (NKJV)</a:t>
            </a:r>
          </a:p>
        </p:txBody>
      </p:sp>
      <p:sp>
        <p:nvSpPr>
          <p:cNvPr id="3" name="Content Placeholder 2"/>
          <p:cNvSpPr>
            <a:spLocks noGrp="1"/>
          </p:cNvSpPr>
          <p:nvPr>
            <p:ph sz="quarter" idx="13"/>
          </p:nvPr>
        </p:nvSpPr>
        <p:spPr>
          <a:xfrm>
            <a:off x="0" y="990600"/>
            <a:ext cx="12192000" cy="5867400"/>
          </a:xfrm>
        </p:spPr>
        <p:txBody>
          <a:bodyPr>
            <a:noAutofit/>
          </a:bodyPr>
          <a:lstStyle/>
          <a:p>
            <a:pPr marL="45720" indent="0">
              <a:buNone/>
            </a:pPr>
            <a:r>
              <a:rPr lang="en-US" sz="5400" b="1" dirty="0">
                <a:hlinkClick r:id="rId2" tooltip="Click to study this verse"/>
              </a:rPr>
              <a:t>29</a:t>
            </a:r>
            <a:r>
              <a:rPr lang="en-US" sz="5400" dirty="0"/>
              <a:t> </a:t>
            </a:r>
            <a:r>
              <a:rPr lang="en-US" sz="5400" dirty="0">
                <a:effectLst>
                  <a:outerShdw blurRad="38100" dist="38100" dir="2700000" algn="tl">
                    <a:srgbClr val="000000">
                      <a:alpha val="43137"/>
                    </a:srgbClr>
                  </a:outerShdw>
                </a:effectLst>
              </a:rPr>
              <a:t>And Samson took hold of the two middle pillars which supported the temple, and he braced himself against them, one on his right and the other on his left. </a:t>
            </a:r>
            <a:r>
              <a:rPr lang="en-US" sz="5400" b="1" dirty="0">
                <a:hlinkClick r:id="rId3" tooltip="Click to study this verse"/>
              </a:rPr>
              <a:t> 30</a:t>
            </a:r>
            <a:r>
              <a:rPr lang="en-US" sz="5400" dirty="0"/>
              <a:t> </a:t>
            </a:r>
            <a:r>
              <a:rPr lang="en-US" sz="5400" dirty="0">
                <a:effectLst>
                  <a:outerShdw blurRad="38100" dist="38100" dir="2700000" algn="tl">
                    <a:srgbClr val="000000">
                      <a:alpha val="43137"/>
                    </a:srgbClr>
                  </a:outerShdw>
                </a:effectLst>
              </a:rPr>
              <a:t>Then Samson said, "Let me die with the Philistines!" </a:t>
            </a:r>
          </a:p>
        </p:txBody>
      </p:sp>
    </p:spTree>
    <p:extLst>
      <p:ext uri="{BB962C8B-B14F-4D97-AF65-F5344CB8AC3E}">
        <p14:creationId xmlns:p14="http://schemas.microsoft.com/office/powerpoint/2010/main" val="649450909"/>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3810"/>
            <a:ext cx="9144000" cy="986790"/>
          </a:xfrm>
        </p:spPr>
        <p:txBody>
          <a:bodyPr>
            <a:noAutofit/>
          </a:bodyPr>
          <a:lstStyle/>
          <a:p>
            <a:pPr marL="0" indent="0" algn="ctr">
              <a:buNone/>
            </a:pPr>
            <a:r>
              <a:rPr lang="en-US" sz="6200" i="1" dirty="0">
                <a:solidFill>
                  <a:srgbClr val="A31D6A"/>
                </a:solidFill>
                <a:effectLst>
                  <a:outerShdw blurRad="38100" dist="38100" dir="2700000" algn="tl">
                    <a:srgbClr val="000000">
                      <a:alpha val="43137"/>
                    </a:srgbClr>
                  </a:outerShdw>
                </a:effectLst>
              </a:rPr>
              <a:t>Judges 16:4-31 (NKJV)</a:t>
            </a:r>
          </a:p>
        </p:txBody>
      </p:sp>
      <p:sp>
        <p:nvSpPr>
          <p:cNvPr id="3" name="Content Placeholder 2"/>
          <p:cNvSpPr>
            <a:spLocks noGrp="1"/>
          </p:cNvSpPr>
          <p:nvPr>
            <p:ph sz="quarter" idx="13"/>
          </p:nvPr>
        </p:nvSpPr>
        <p:spPr>
          <a:xfrm>
            <a:off x="0" y="990600"/>
            <a:ext cx="12192000" cy="5867400"/>
          </a:xfrm>
        </p:spPr>
        <p:txBody>
          <a:bodyPr>
            <a:noAutofit/>
          </a:bodyPr>
          <a:lstStyle/>
          <a:p>
            <a:pPr marL="45720" indent="0">
              <a:buNone/>
            </a:pPr>
            <a:r>
              <a:rPr lang="en-US" sz="5400" dirty="0">
                <a:effectLst>
                  <a:outerShdw blurRad="38100" dist="38100" dir="2700000" algn="tl">
                    <a:srgbClr val="000000">
                      <a:alpha val="43137"/>
                    </a:srgbClr>
                  </a:outerShdw>
                </a:effectLst>
              </a:rPr>
              <a:t>And he pushed with all his might, and the temple fell on the lords and all the people who were in it. So the dead that he killed at his death were more than he had killed in his life.</a:t>
            </a:r>
            <a:r>
              <a:rPr lang="en-US" sz="5400" dirty="0"/>
              <a:t> </a:t>
            </a:r>
            <a:endParaRPr lang="en-US" sz="5400" dirty="0">
              <a:effectLst>
                <a:outerShdw blurRad="38100" dist="38100" dir="2700000" algn="tl">
                  <a:srgbClr val="000000">
                    <a:alpha val="43137"/>
                  </a:srgbClr>
                </a:outerShdw>
              </a:effectLst>
            </a:endParaRPr>
          </a:p>
          <a:p>
            <a:pPr marL="45720" indent="0">
              <a:buNone/>
            </a:pPr>
            <a:endParaRPr lang="en-US" sz="5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343254812"/>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3810"/>
            <a:ext cx="9144000" cy="986790"/>
          </a:xfrm>
        </p:spPr>
        <p:txBody>
          <a:bodyPr>
            <a:noAutofit/>
          </a:bodyPr>
          <a:lstStyle/>
          <a:p>
            <a:pPr marL="0" indent="0" algn="ctr">
              <a:buNone/>
            </a:pPr>
            <a:r>
              <a:rPr lang="en-US" sz="6000" i="1">
                <a:solidFill>
                  <a:srgbClr val="A31D6A"/>
                </a:solidFill>
                <a:effectLst>
                  <a:outerShdw blurRad="38100" dist="38100" dir="2700000" algn="tl">
                    <a:srgbClr val="000000">
                      <a:alpha val="43137"/>
                    </a:srgbClr>
                  </a:outerShdw>
                </a:effectLst>
              </a:rPr>
              <a:t>Judges 13:5 </a:t>
            </a:r>
            <a:r>
              <a:rPr lang="en-US" sz="6000" i="1" dirty="0">
                <a:solidFill>
                  <a:srgbClr val="A31D6A"/>
                </a:solidFill>
                <a:effectLst>
                  <a:outerShdw blurRad="38100" dist="38100" dir="2700000" algn="tl">
                    <a:srgbClr val="000000">
                      <a:alpha val="43137"/>
                    </a:srgbClr>
                  </a:outerShdw>
                </a:effectLst>
              </a:rPr>
              <a:t>(NKJV)</a:t>
            </a:r>
            <a:endParaRPr lang="en-US" sz="5300" i="1" dirty="0">
              <a:solidFill>
                <a:srgbClr val="A31D6A"/>
              </a:solidFill>
              <a:effectLst>
                <a:outerShdw blurRad="38100" dist="38100" dir="2700000" algn="tl">
                  <a:srgbClr val="000000">
                    <a:alpha val="43137"/>
                  </a:srgbClr>
                </a:outerShdw>
              </a:effectLst>
            </a:endParaRPr>
          </a:p>
        </p:txBody>
      </p:sp>
      <p:sp>
        <p:nvSpPr>
          <p:cNvPr id="3" name="Content Placeholder 2"/>
          <p:cNvSpPr>
            <a:spLocks noGrp="1"/>
          </p:cNvSpPr>
          <p:nvPr>
            <p:ph sz="quarter" idx="13"/>
          </p:nvPr>
        </p:nvSpPr>
        <p:spPr>
          <a:xfrm>
            <a:off x="0" y="914401"/>
            <a:ext cx="12268200" cy="5939789"/>
          </a:xfrm>
        </p:spPr>
        <p:txBody>
          <a:bodyPr>
            <a:noAutofit/>
          </a:bodyPr>
          <a:lstStyle/>
          <a:p>
            <a:pPr marL="0" indent="0">
              <a:lnSpc>
                <a:spcPct val="107000"/>
              </a:lnSpc>
              <a:spcBef>
                <a:spcPts val="0"/>
              </a:spcBef>
              <a:spcAft>
                <a:spcPts val="0"/>
              </a:spcAft>
              <a:buNone/>
            </a:pPr>
            <a:r>
              <a:rPr lang="en-US" sz="5700" b="1" u="sng" dirty="0">
                <a:hlinkClick r:id="rId2" tooltip="Click to study this verse"/>
              </a:rPr>
              <a:t>5</a:t>
            </a:r>
            <a:r>
              <a:rPr lang="en-US" sz="5700" dirty="0"/>
              <a:t> </a:t>
            </a:r>
            <a:r>
              <a:rPr lang="en-US" sz="5700" dirty="0">
                <a:effectLst>
                  <a:outerShdw blurRad="38100" dist="38100" dir="2700000" algn="tl">
                    <a:srgbClr val="000000">
                      <a:alpha val="43137"/>
                    </a:srgbClr>
                  </a:outerShdw>
                </a:effectLst>
              </a:rPr>
              <a:t>For behold, you shall conceive and bear a son. And no razor shall come upon his head, for the child shall be a Nazirite to God from the womb; and he shall begin to deliver Israel out of the hand of the Philistines." </a:t>
            </a:r>
          </a:p>
        </p:txBody>
      </p:sp>
    </p:spTree>
    <p:extLst>
      <p:ext uri="{BB962C8B-B14F-4D97-AF65-F5344CB8AC3E}">
        <p14:creationId xmlns:p14="http://schemas.microsoft.com/office/powerpoint/2010/main" val="49120273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See the source image">
            <a:extLst>
              <a:ext uri="{FF2B5EF4-FFF2-40B4-BE49-F238E27FC236}">
                <a16:creationId xmlns:a16="http://schemas.microsoft.com/office/drawing/2014/main" id="{3C33D127-1832-E655-0B0E-7AA64F4F0FA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2191999" cy="6858000"/>
          </a:xfrm>
          <a:prstGeom prst="rect">
            <a:avLst/>
          </a:prstGeom>
          <a:noFill/>
          <a:extLst>
            <a:ext uri="{909E8E84-426E-40DD-AFC4-6F175D3DCCD1}">
              <a14:hiddenFill xmlns:a14="http://schemas.microsoft.com/office/drawing/2010/main">
                <a:solidFill>
                  <a:srgbClr val="FFFFFF"/>
                </a:solidFill>
              </a14:hiddenFill>
            </a:ext>
          </a:extLst>
        </p:spPr>
      </p:pic>
      <p:sp>
        <p:nvSpPr>
          <p:cNvPr id="44033" name="Rectangle 2"/>
          <p:cNvSpPr>
            <a:spLocks noGrp="1"/>
          </p:cNvSpPr>
          <p:nvPr>
            <p:ph type="title" idx="4294967295"/>
          </p:nvPr>
        </p:nvSpPr>
        <p:spPr bwMode="auto">
          <a:xfrm>
            <a:off x="2819400" y="0"/>
            <a:ext cx="9220200" cy="6781800"/>
          </a:xfrm>
          <a:noFill/>
        </p:spPr>
        <p:txBody>
          <a:bodyPr vert="horz" wrap="square" lIns="91440" tIns="45720" rIns="91440" bIns="45720" numCol="1" rtlCol="0" anchor="t" anchorCtr="0" compatLnSpc="1">
            <a:prstTxWarp prst="textNoShape">
              <a:avLst/>
            </a:prstTxWarp>
            <a:noAutofit/>
          </a:bodyPr>
          <a:lstStyle/>
          <a:p>
            <a:pPr marL="0" indent="0" algn="ctr">
              <a:buNone/>
            </a:pPr>
            <a:r>
              <a:rPr kumimoji="0" lang="en-US" sz="8000" b="1" i="1" u="none" strike="noStrike" kern="1200" cap="none" spc="0" normalizeH="0" baseline="0" noProof="0" dirty="0">
                <a:ln>
                  <a:noFill/>
                </a:ln>
                <a:solidFill>
                  <a:srgbClr val="0070C0"/>
                </a:solidFill>
                <a:effectLst/>
                <a:uLnTx/>
                <a:uFillTx/>
                <a:latin typeface="Bahnschrift" panose="020B0502040204020203" pitchFamily="34" charset="0"/>
                <a:ea typeface="+mj-ea"/>
                <a:cs typeface="+mj-cs"/>
              </a:rPr>
              <a:t> For though he was crucified through weakness, yet he liveth by the power of God.</a:t>
            </a:r>
            <a:endParaRPr lang="en-US" sz="8000" i="1" dirty="0">
              <a:solidFill>
                <a:srgbClr val="0070C0"/>
              </a:solidFill>
              <a:effectLst/>
              <a:latin typeface="Brush Script MT" pitchFamily="66" charset="0"/>
            </a:endParaRPr>
          </a:p>
        </p:txBody>
      </p:sp>
    </p:spTree>
    <p:extLst>
      <p:ext uri="{BB962C8B-B14F-4D97-AF65-F5344CB8AC3E}">
        <p14:creationId xmlns:p14="http://schemas.microsoft.com/office/powerpoint/2010/main" val="1401267708"/>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Grp="1"/>
          </p:cNvSpPr>
          <p:nvPr>
            <p:ph type="title" idx="4294967295"/>
          </p:nvPr>
        </p:nvSpPr>
        <p:spPr bwMode="auto">
          <a:xfrm>
            <a:off x="0" y="152400"/>
            <a:ext cx="12191999" cy="1143000"/>
          </a:xfrm>
          <a:noFill/>
        </p:spPr>
        <p:txBody>
          <a:bodyPr vert="horz" wrap="square" lIns="91440" tIns="45720" rIns="91440" bIns="45720" numCol="1" rtlCol="0" anchor="t" anchorCtr="0" compatLnSpc="1">
            <a:prstTxWarp prst="textNoShape">
              <a:avLst/>
            </a:prstTxWarp>
            <a:noAutofit/>
          </a:bodyPr>
          <a:lstStyle/>
          <a:p>
            <a:pPr marL="0" indent="0" algn="l">
              <a:buNone/>
            </a:pPr>
            <a:r>
              <a:rPr lang="en-US" sz="8800" i="1" dirty="0">
                <a:solidFill>
                  <a:srgbClr val="C00000"/>
                </a:solidFill>
                <a:effectLst>
                  <a:outerShdw blurRad="38100" dist="38100" dir="2700000" algn="tl">
                    <a:srgbClr val="000000">
                      <a:alpha val="43137"/>
                    </a:srgbClr>
                  </a:outerShdw>
                </a:effectLst>
              </a:rPr>
              <a:t>Hear: Romans 10:17</a:t>
            </a:r>
          </a:p>
        </p:txBody>
      </p:sp>
      <p:sp>
        <p:nvSpPr>
          <p:cNvPr id="52226" name="Rectangle 3"/>
          <p:cNvSpPr>
            <a:spLocks noGrp="1"/>
          </p:cNvSpPr>
          <p:nvPr>
            <p:ph type="body" idx="4294967295"/>
          </p:nvPr>
        </p:nvSpPr>
        <p:spPr>
          <a:xfrm>
            <a:off x="-1" y="1295400"/>
            <a:ext cx="12191999" cy="5562600"/>
          </a:xfrm>
        </p:spPr>
        <p:txBody>
          <a:bodyPr>
            <a:normAutofit lnSpcReduction="10000"/>
          </a:bodyPr>
          <a:lstStyle/>
          <a:p>
            <a:pPr marL="0" indent="0">
              <a:buNone/>
            </a:pPr>
            <a:r>
              <a:rPr lang="en-US" sz="9600" i="1" dirty="0">
                <a:effectLst>
                  <a:outerShdw blurRad="38100" dist="38100" dir="2700000" algn="tl">
                    <a:srgbClr val="000000">
                      <a:alpha val="43137"/>
                    </a:srgbClr>
                  </a:outerShdw>
                </a:effectLst>
              </a:rPr>
              <a:t>So then faith cometh by hearing, and hearing by the word of God.</a:t>
            </a:r>
          </a:p>
        </p:txBody>
      </p:sp>
      <p:pic>
        <p:nvPicPr>
          <p:cNvPr id="52227" name="Picture 4" descr="MP900443601[1]"/>
          <p:cNvPicPr>
            <a:picLocks noChangeAspect="1" noChangeArrowheads="1"/>
          </p:cNvPicPr>
          <p:nvPr/>
        </p:nvPicPr>
        <p:blipFill>
          <a:blip r:embed="rId3"/>
          <a:srcRect/>
          <a:stretch>
            <a:fillRect/>
          </a:stretch>
        </p:blipFill>
        <p:spPr bwMode="auto">
          <a:xfrm>
            <a:off x="10028585" y="5405718"/>
            <a:ext cx="2176862" cy="1447800"/>
          </a:xfrm>
          <a:prstGeom prst="rect">
            <a:avLst/>
          </a:prstGeom>
          <a:noFill/>
          <a:ln w="9525">
            <a:noFill/>
            <a:miter lim="800000"/>
            <a:headEnd/>
            <a:tailEnd/>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pic>
    </p:spTree>
    <p:extLst>
      <p:ext uri="{BB962C8B-B14F-4D97-AF65-F5344CB8AC3E}">
        <p14:creationId xmlns:p14="http://schemas.microsoft.com/office/powerpoint/2010/main" val="332639357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3810"/>
            <a:ext cx="9144000" cy="986790"/>
          </a:xfrm>
        </p:spPr>
        <p:txBody>
          <a:bodyPr>
            <a:noAutofit/>
          </a:bodyPr>
          <a:lstStyle/>
          <a:p>
            <a:pPr marL="0" indent="0" algn="ctr">
              <a:buNone/>
            </a:pPr>
            <a:r>
              <a:rPr lang="en-US" sz="6600" i="1" dirty="0">
                <a:solidFill>
                  <a:srgbClr val="A31D6A"/>
                </a:solidFill>
                <a:effectLst>
                  <a:outerShdw blurRad="38100" dist="38100" dir="2700000" algn="tl">
                    <a:srgbClr val="000000">
                      <a:alpha val="43137"/>
                    </a:srgbClr>
                  </a:outerShdw>
                </a:effectLst>
              </a:rPr>
              <a:t>Numbers 6:1-6 (ASV)</a:t>
            </a:r>
            <a:endParaRPr lang="en-US" sz="5300" i="1" dirty="0">
              <a:solidFill>
                <a:srgbClr val="A31D6A"/>
              </a:solidFill>
              <a:effectLst>
                <a:outerShdw blurRad="38100" dist="38100" dir="2700000" algn="tl">
                  <a:srgbClr val="000000">
                    <a:alpha val="43137"/>
                  </a:srgbClr>
                </a:outerShdw>
              </a:effectLst>
            </a:endParaRPr>
          </a:p>
        </p:txBody>
      </p:sp>
      <p:sp>
        <p:nvSpPr>
          <p:cNvPr id="3" name="Content Placeholder 2"/>
          <p:cNvSpPr>
            <a:spLocks noGrp="1"/>
          </p:cNvSpPr>
          <p:nvPr>
            <p:ph sz="quarter" idx="13"/>
          </p:nvPr>
        </p:nvSpPr>
        <p:spPr>
          <a:xfrm>
            <a:off x="0" y="762001"/>
            <a:ext cx="12192000" cy="6096000"/>
          </a:xfrm>
        </p:spPr>
        <p:txBody>
          <a:bodyPr>
            <a:noAutofit/>
          </a:bodyPr>
          <a:lstStyle/>
          <a:p>
            <a:pPr marL="0" indent="0">
              <a:lnSpc>
                <a:spcPct val="107000"/>
              </a:lnSpc>
              <a:spcBef>
                <a:spcPts val="0"/>
              </a:spcBef>
              <a:spcAft>
                <a:spcPts val="0"/>
              </a:spcAft>
              <a:buNone/>
            </a:pPr>
            <a:r>
              <a:rPr lang="en-US" sz="5400" b="1" u="sng" dirty="0">
                <a:hlinkClick r:id="rId2" tooltip="Click to study this verse"/>
              </a:rPr>
              <a:t>3</a:t>
            </a:r>
            <a:r>
              <a:rPr lang="en-US" sz="5400" dirty="0"/>
              <a:t> </a:t>
            </a:r>
            <a:r>
              <a:rPr lang="en-US" sz="5400" dirty="0">
                <a:effectLst>
                  <a:outerShdw blurRad="38100" dist="38100" dir="2700000" algn="tl">
                    <a:srgbClr val="000000">
                      <a:alpha val="43137"/>
                    </a:srgbClr>
                  </a:outerShdw>
                </a:effectLst>
              </a:rPr>
              <a:t>he shall abstain from wine and strong drink; he shall drink no vinegar, whether made from wine or strong drink, nor shall he drink any grape juice nor eat fresh or dried grapes.</a:t>
            </a:r>
          </a:p>
        </p:txBody>
      </p:sp>
    </p:spTree>
    <p:extLst>
      <p:ext uri="{BB962C8B-B14F-4D97-AF65-F5344CB8AC3E}">
        <p14:creationId xmlns:p14="http://schemas.microsoft.com/office/powerpoint/2010/main" val="56955181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2"/>
          <p:cNvSpPr>
            <a:spLocks noGrp="1"/>
          </p:cNvSpPr>
          <p:nvPr>
            <p:ph type="title" idx="4294967295"/>
          </p:nvPr>
        </p:nvSpPr>
        <p:spPr bwMode="auto">
          <a:xfrm>
            <a:off x="0" y="0"/>
            <a:ext cx="12192000" cy="1140546"/>
          </a:xfrm>
          <a:noFill/>
        </p:spPr>
        <p:txBody>
          <a:bodyPr vert="horz" wrap="square" lIns="91440" tIns="45720" rIns="91440" bIns="45720" numCol="1" rtlCol="0" anchor="t" anchorCtr="0" compatLnSpc="1">
            <a:prstTxWarp prst="textNoShape">
              <a:avLst/>
            </a:prstTxWarp>
            <a:noAutofit/>
          </a:bodyPr>
          <a:lstStyle/>
          <a:p>
            <a:pPr marL="0" indent="0" algn="l">
              <a:buNone/>
            </a:pPr>
            <a:r>
              <a:rPr lang="en-US" sz="7000" i="1" dirty="0">
                <a:solidFill>
                  <a:srgbClr val="C00000"/>
                </a:solidFill>
                <a:effectLst>
                  <a:outerShdw blurRad="38100" dist="38100" dir="2700000" algn="tl">
                    <a:srgbClr val="000000">
                      <a:alpha val="43137"/>
                    </a:srgbClr>
                  </a:outerShdw>
                </a:effectLst>
              </a:rPr>
              <a:t>Believe: Hebrews 11:6</a:t>
            </a:r>
          </a:p>
        </p:txBody>
      </p:sp>
      <p:sp>
        <p:nvSpPr>
          <p:cNvPr id="53250" name="Rectangle 3"/>
          <p:cNvSpPr>
            <a:spLocks noGrp="1"/>
          </p:cNvSpPr>
          <p:nvPr>
            <p:ph type="body" idx="4294967295"/>
          </p:nvPr>
        </p:nvSpPr>
        <p:spPr>
          <a:xfrm>
            <a:off x="0" y="990600"/>
            <a:ext cx="12192000" cy="5867400"/>
          </a:xfrm>
        </p:spPr>
        <p:txBody>
          <a:bodyPr>
            <a:noAutofit/>
          </a:bodyPr>
          <a:lstStyle/>
          <a:p>
            <a:pPr marL="0" indent="0">
              <a:lnSpc>
                <a:spcPct val="90000"/>
              </a:lnSpc>
              <a:buNone/>
            </a:pPr>
            <a:r>
              <a:rPr lang="en-US" sz="7000" i="1" dirty="0">
                <a:effectLst>
                  <a:outerShdw blurRad="38100" dist="38100" dir="2700000" algn="tl">
                    <a:srgbClr val="000000">
                      <a:alpha val="43137"/>
                    </a:srgbClr>
                  </a:outerShdw>
                </a:effectLst>
              </a:rPr>
              <a:t>But without faith it is impossible to please him: for he that cometh to God must believe that he is, and that he is a rewarder of them that diligently seek him.</a:t>
            </a:r>
          </a:p>
        </p:txBody>
      </p:sp>
      <p:pic>
        <p:nvPicPr>
          <p:cNvPr id="53251" name="Picture 4" descr="MP900443601[1]"/>
          <p:cNvPicPr>
            <a:picLocks noChangeAspect="1" noChangeArrowheads="1"/>
          </p:cNvPicPr>
          <p:nvPr/>
        </p:nvPicPr>
        <p:blipFill>
          <a:blip r:embed="rId3"/>
          <a:srcRect/>
          <a:stretch>
            <a:fillRect/>
          </a:stretch>
        </p:blipFill>
        <p:spPr bwMode="auto">
          <a:xfrm>
            <a:off x="9806823" y="13854"/>
            <a:ext cx="2385178" cy="1586346"/>
          </a:xfrm>
          <a:prstGeom prst="rect">
            <a:avLst/>
          </a:prstGeom>
          <a:noFill/>
          <a:ln w="9525">
            <a:noFill/>
            <a:miter lim="800000"/>
            <a:headEnd/>
            <a:tailEnd/>
          </a:ln>
        </p:spPr>
      </p:pic>
    </p:spTree>
    <p:extLst>
      <p:ext uri="{BB962C8B-B14F-4D97-AF65-F5344CB8AC3E}">
        <p14:creationId xmlns:p14="http://schemas.microsoft.com/office/powerpoint/2010/main" val="299683435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p:cNvSpPr>
          <p:nvPr>
            <p:ph type="title" idx="4294967295"/>
          </p:nvPr>
        </p:nvSpPr>
        <p:spPr bwMode="auto">
          <a:xfrm>
            <a:off x="0" y="6927"/>
            <a:ext cx="12192000" cy="983673"/>
          </a:xfrm>
          <a:noFill/>
        </p:spPr>
        <p:txBody>
          <a:bodyPr vert="horz" wrap="square" lIns="91440" tIns="45720" rIns="91440" bIns="45720" numCol="1" rtlCol="0" anchor="t" anchorCtr="0" compatLnSpc="1">
            <a:prstTxWarp prst="textNoShape">
              <a:avLst/>
            </a:prstTxWarp>
            <a:noAutofit/>
          </a:bodyPr>
          <a:lstStyle/>
          <a:p>
            <a:pPr marL="0" indent="0" algn="l">
              <a:buNone/>
            </a:pPr>
            <a:r>
              <a:rPr lang="en-US" sz="8800" i="1" dirty="0">
                <a:solidFill>
                  <a:srgbClr val="C00000"/>
                </a:solidFill>
                <a:effectLst>
                  <a:outerShdw blurRad="38100" dist="38100" dir="2700000" algn="tl">
                    <a:srgbClr val="000000">
                      <a:alpha val="43137"/>
                    </a:srgbClr>
                  </a:outerShdw>
                </a:effectLst>
              </a:rPr>
              <a:t>Repent: Luke 13:3</a:t>
            </a:r>
          </a:p>
        </p:txBody>
      </p:sp>
      <p:sp>
        <p:nvSpPr>
          <p:cNvPr id="54274" name="Rectangle 3"/>
          <p:cNvSpPr>
            <a:spLocks noGrp="1"/>
          </p:cNvSpPr>
          <p:nvPr>
            <p:ph type="body" idx="4294967295"/>
          </p:nvPr>
        </p:nvSpPr>
        <p:spPr>
          <a:xfrm>
            <a:off x="0" y="1447800"/>
            <a:ext cx="12268200" cy="5403272"/>
          </a:xfrm>
        </p:spPr>
        <p:txBody>
          <a:bodyPr>
            <a:normAutofit lnSpcReduction="10000"/>
          </a:bodyPr>
          <a:lstStyle/>
          <a:p>
            <a:pPr marL="0" indent="0">
              <a:buNone/>
            </a:pPr>
            <a:r>
              <a:rPr lang="en-US" sz="9600" i="1" dirty="0">
                <a:effectLst>
                  <a:outerShdw blurRad="38100" dist="38100" dir="2700000" algn="tl">
                    <a:srgbClr val="000000">
                      <a:alpha val="43137"/>
                    </a:srgbClr>
                  </a:outerShdw>
                </a:effectLst>
              </a:rPr>
              <a:t>I tell you, Nay: but, except ye repent, ye shall all likewise perish.</a:t>
            </a:r>
            <a:r>
              <a:rPr lang="en-US" sz="9600" i="1" dirty="0">
                <a:solidFill>
                  <a:srgbClr val="3333CC"/>
                </a:solidFill>
                <a:effectLst>
                  <a:outerShdw blurRad="38100" dist="38100" dir="2700000" algn="tl">
                    <a:srgbClr val="000000">
                      <a:alpha val="43137"/>
                    </a:srgbClr>
                  </a:outerShdw>
                </a:effectLst>
              </a:rPr>
              <a:t> </a:t>
            </a:r>
          </a:p>
        </p:txBody>
      </p:sp>
      <p:pic>
        <p:nvPicPr>
          <p:cNvPr id="54275" name="Picture 4" descr="MP900443601[1]"/>
          <p:cNvPicPr>
            <a:picLocks noChangeAspect="1" noChangeArrowheads="1"/>
          </p:cNvPicPr>
          <p:nvPr/>
        </p:nvPicPr>
        <p:blipFill>
          <a:blip r:embed="rId3"/>
          <a:srcRect/>
          <a:stretch>
            <a:fillRect/>
          </a:stretch>
        </p:blipFill>
        <p:spPr bwMode="auto">
          <a:xfrm>
            <a:off x="9671421" y="5181601"/>
            <a:ext cx="2520580" cy="1676400"/>
          </a:xfrm>
          <a:prstGeom prst="rect">
            <a:avLst/>
          </a:prstGeom>
          <a:noFill/>
          <a:ln w="9525">
            <a:noFill/>
            <a:miter lim="800000"/>
            <a:headEnd/>
            <a:tailEnd/>
          </a:ln>
        </p:spPr>
      </p:pic>
    </p:spTree>
    <p:extLst>
      <p:ext uri="{BB962C8B-B14F-4D97-AF65-F5344CB8AC3E}">
        <p14:creationId xmlns:p14="http://schemas.microsoft.com/office/powerpoint/2010/main" val="154449223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2"/>
          <p:cNvSpPr>
            <a:spLocks noGrp="1"/>
          </p:cNvSpPr>
          <p:nvPr>
            <p:ph type="title" idx="4294967295"/>
          </p:nvPr>
        </p:nvSpPr>
        <p:spPr bwMode="auto">
          <a:xfrm>
            <a:off x="0" y="0"/>
            <a:ext cx="12192000" cy="990600"/>
          </a:xfrm>
          <a:noFill/>
        </p:spPr>
        <p:txBody>
          <a:bodyPr vert="horz" wrap="square" lIns="91440" tIns="45720" rIns="91440" bIns="45720" numCol="1" rtlCol="0" anchor="t" anchorCtr="0" compatLnSpc="1">
            <a:prstTxWarp prst="textNoShape">
              <a:avLst/>
            </a:prstTxWarp>
            <a:normAutofit/>
          </a:bodyPr>
          <a:lstStyle/>
          <a:p>
            <a:pPr marL="0" indent="0" algn="l">
              <a:buNone/>
            </a:pPr>
            <a:r>
              <a:rPr lang="en-US" sz="5500" i="1" dirty="0">
                <a:solidFill>
                  <a:srgbClr val="C00000"/>
                </a:solidFill>
                <a:effectLst>
                  <a:outerShdw blurRad="38100" dist="38100" dir="2700000" algn="tl">
                    <a:srgbClr val="000000">
                      <a:alpha val="43137"/>
                    </a:srgbClr>
                  </a:outerShdw>
                </a:effectLst>
              </a:rPr>
              <a:t>Confess: Matthew 10:32-33</a:t>
            </a:r>
          </a:p>
        </p:txBody>
      </p:sp>
      <p:sp>
        <p:nvSpPr>
          <p:cNvPr id="55298" name="Rectangle 3"/>
          <p:cNvSpPr>
            <a:spLocks noGrp="1"/>
          </p:cNvSpPr>
          <p:nvPr>
            <p:ph type="body" idx="4294967295"/>
          </p:nvPr>
        </p:nvSpPr>
        <p:spPr>
          <a:xfrm>
            <a:off x="0" y="762000"/>
            <a:ext cx="12192000" cy="6096000"/>
          </a:xfrm>
        </p:spPr>
        <p:txBody>
          <a:bodyPr>
            <a:noAutofit/>
          </a:bodyPr>
          <a:lstStyle/>
          <a:p>
            <a:pPr marL="0" indent="0">
              <a:buNone/>
            </a:pPr>
            <a:r>
              <a:rPr lang="en-US" sz="5500" b="1" i="1" dirty="0">
                <a:hlinkClick r:id="rId3"/>
              </a:rPr>
              <a:t>32</a:t>
            </a:r>
            <a:r>
              <a:rPr lang="en-US" sz="5500" b="1" i="1" dirty="0"/>
              <a:t> </a:t>
            </a:r>
            <a:r>
              <a:rPr lang="en-US" sz="5500" i="1" dirty="0">
                <a:effectLst>
                  <a:outerShdw blurRad="38100" dist="38100" dir="2700000" algn="tl">
                    <a:srgbClr val="000000">
                      <a:alpha val="43137"/>
                    </a:srgbClr>
                  </a:outerShdw>
                </a:effectLst>
              </a:rPr>
              <a:t>Whosoever therefore shall confess me before men, him will I confess also before my Father which is in heaven.</a:t>
            </a:r>
            <a:r>
              <a:rPr lang="en-US" sz="5500" b="1" i="1" dirty="0">
                <a:effectLst>
                  <a:outerShdw blurRad="38100" dist="38100" dir="2700000" algn="tl">
                    <a:srgbClr val="000000">
                      <a:alpha val="43137"/>
                    </a:srgbClr>
                  </a:outerShdw>
                </a:effectLst>
              </a:rPr>
              <a:t> </a:t>
            </a:r>
          </a:p>
          <a:p>
            <a:pPr marL="0" indent="0">
              <a:buNone/>
            </a:pPr>
            <a:r>
              <a:rPr lang="en-US" sz="5500" b="1" i="1" dirty="0">
                <a:hlinkClick r:id="rId4"/>
              </a:rPr>
              <a:t>33</a:t>
            </a:r>
            <a:r>
              <a:rPr lang="en-US" sz="5500" b="1" i="1" dirty="0"/>
              <a:t> </a:t>
            </a:r>
            <a:r>
              <a:rPr lang="en-US" sz="5500" i="1" dirty="0">
                <a:effectLst>
                  <a:outerShdw blurRad="38100" dist="38100" dir="2700000" algn="tl">
                    <a:srgbClr val="000000">
                      <a:alpha val="43137"/>
                    </a:srgbClr>
                  </a:outerShdw>
                </a:effectLst>
              </a:rPr>
              <a:t>But whosoever shall deny me before men, him will I also deny before my Father which is in heaven. </a:t>
            </a:r>
          </a:p>
        </p:txBody>
      </p:sp>
      <p:pic>
        <p:nvPicPr>
          <p:cNvPr id="55299" name="Picture 4" descr="MP900443601[1]"/>
          <p:cNvPicPr>
            <a:picLocks noChangeAspect="1" noChangeArrowheads="1"/>
          </p:cNvPicPr>
          <p:nvPr/>
        </p:nvPicPr>
        <p:blipFill>
          <a:blip r:embed="rId5"/>
          <a:srcRect/>
          <a:stretch>
            <a:fillRect/>
          </a:stretch>
        </p:blipFill>
        <p:spPr bwMode="auto">
          <a:xfrm>
            <a:off x="10896600" y="-1"/>
            <a:ext cx="1295400" cy="862101"/>
          </a:xfrm>
          <a:prstGeom prst="rect">
            <a:avLst/>
          </a:prstGeom>
          <a:noFill/>
          <a:ln w="9525">
            <a:noFill/>
            <a:miter lim="800000"/>
            <a:headEnd/>
            <a:tailEnd/>
          </a:ln>
        </p:spPr>
      </p:pic>
    </p:spTree>
    <p:extLst>
      <p:ext uri="{BB962C8B-B14F-4D97-AF65-F5344CB8AC3E}">
        <p14:creationId xmlns:p14="http://schemas.microsoft.com/office/powerpoint/2010/main" val="403495289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2"/>
          <p:cNvSpPr>
            <a:spLocks noGrp="1"/>
          </p:cNvSpPr>
          <p:nvPr>
            <p:ph type="title" idx="4294967295"/>
          </p:nvPr>
        </p:nvSpPr>
        <p:spPr bwMode="auto">
          <a:xfrm>
            <a:off x="1" y="0"/>
            <a:ext cx="12223028" cy="1371600"/>
          </a:xfrm>
          <a:noFill/>
        </p:spPr>
        <p:txBody>
          <a:bodyPr vert="horz" wrap="square" lIns="91440" tIns="45720" rIns="91440" bIns="45720" numCol="1" rtlCol="0" anchor="t" anchorCtr="0" compatLnSpc="1">
            <a:prstTxWarp prst="textNoShape">
              <a:avLst/>
            </a:prstTxWarp>
            <a:noAutofit/>
          </a:bodyPr>
          <a:lstStyle/>
          <a:p>
            <a:pPr marL="0" indent="0" algn="l">
              <a:buNone/>
            </a:pPr>
            <a:r>
              <a:rPr lang="en-US" sz="8000" i="1" dirty="0">
                <a:solidFill>
                  <a:srgbClr val="C00000"/>
                </a:solidFill>
                <a:effectLst>
                  <a:outerShdw blurRad="38100" dist="38100" dir="2700000" algn="tl">
                    <a:srgbClr val="000000">
                      <a:alpha val="43137"/>
                    </a:srgbClr>
                  </a:outerShdw>
                </a:effectLst>
              </a:rPr>
              <a:t>Baptize: Acts 22:16</a:t>
            </a:r>
          </a:p>
        </p:txBody>
      </p:sp>
      <p:sp>
        <p:nvSpPr>
          <p:cNvPr id="56322" name="Rectangle 3"/>
          <p:cNvSpPr>
            <a:spLocks noGrp="1"/>
          </p:cNvSpPr>
          <p:nvPr>
            <p:ph type="body" idx="4294967295"/>
          </p:nvPr>
        </p:nvSpPr>
        <p:spPr>
          <a:xfrm>
            <a:off x="-1" y="1524000"/>
            <a:ext cx="12191999" cy="5334000"/>
          </a:xfrm>
        </p:spPr>
        <p:txBody>
          <a:bodyPr>
            <a:normAutofit/>
          </a:bodyPr>
          <a:lstStyle/>
          <a:p>
            <a:pPr marL="0" indent="0">
              <a:buNone/>
            </a:pPr>
            <a:r>
              <a:rPr lang="en-US" sz="7200" i="1" dirty="0">
                <a:effectLst>
                  <a:outerShdw blurRad="38100" dist="38100" dir="2700000" algn="tl">
                    <a:srgbClr val="000000">
                      <a:alpha val="43137"/>
                    </a:srgbClr>
                  </a:outerShdw>
                </a:effectLst>
              </a:rPr>
              <a:t>And now why </a:t>
            </a:r>
            <a:r>
              <a:rPr lang="en-US" sz="7200" i="1" dirty="0" err="1">
                <a:effectLst>
                  <a:outerShdw blurRad="38100" dist="38100" dir="2700000" algn="tl">
                    <a:srgbClr val="000000">
                      <a:alpha val="43137"/>
                    </a:srgbClr>
                  </a:outerShdw>
                </a:effectLst>
              </a:rPr>
              <a:t>tarriest</a:t>
            </a:r>
            <a:r>
              <a:rPr lang="en-US" sz="7200" i="1" dirty="0">
                <a:effectLst>
                  <a:outerShdw blurRad="38100" dist="38100" dir="2700000" algn="tl">
                    <a:srgbClr val="000000">
                      <a:alpha val="43137"/>
                    </a:srgbClr>
                  </a:outerShdw>
                </a:effectLst>
              </a:rPr>
              <a:t> thou? arise, and be baptized, and wash away thy sins, calling on the name of the Lord.</a:t>
            </a:r>
          </a:p>
        </p:txBody>
      </p:sp>
      <p:pic>
        <p:nvPicPr>
          <p:cNvPr id="56323" name="Picture 4" descr="MP900443601[1]"/>
          <p:cNvPicPr>
            <a:picLocks noChangeAspect="1" noChangeArrowheads="1"/>
          </p:cNvPicPr>
          <p:nvPr/>
        </p:nvPicPr>
        <p:blipFill>
          <a:blip r:embed="rId3"/>
          <a:srcRect/>
          <a:stretch>
            <a:fillRect/>
          </a:stretch>
        </p:blipFill>
        <p:spPr bwMode="auto">
          <a:xfrm>
            <a:off x="9933421" y="-10413"/>
            <a:ext cx="2289608" cy="1524133"/>
          </a:xfrm>
          <a:prstGeom prst="rect">
            <a:avLst/>
          </a:prstGeom>
          <a:noFill/>
          <a:ln w="9525">
            <a:noFill/>
            <a:miter lim="800000"/>
            <a:headEnd/>
            <a:tailEnd/>
          </a:ln>
        </p:spPr>
      </p:pic>
      <p:pic>
        <p:nvPicPr>
          <p:cNvPr id="56324" name="Picture 2" descr="C:\Users\Fain\AppData\Local\Microsoft\Windows\Temporary Internet Files\Content.IE5\RW2PWPFG\MC900057792[1].wmf"/>
          <p:cNvPicPr>
            <a:picLocks noChangeAspect="1" noChangeArrowheads="1"/>
          </p:cNvPicPr>
          <p:nvPr/>
        </p:nvPicPr>
        <p:blipFill>
          <a:blip r:embed="rId4"/>
          <a:srcRect/>
          <a:stretch>
            <a:fillRect/>
          </a:stretch>
        </p:blipFill>
        <p:spPr bwMode="auto">
          <a:xfrm>
            <a:off x="9933421" y="4899025"/>
            <a:ext cx="2227262" cy="1936750"/>
          </a:xfrm>
          <a:prstGeom prst="rect">
            <a:avLst/>
          </a:prstGeom>
          <a:noFill/>
          <a:ln w="9525">
            <a:noFill/>
            <a:miter lim="800000"/>
            <a:headEnd/>
            <a:tailEnd/>
          </a:ln>
        </p:spPr>
      </p:pic>
    </p:spTree>
    <p:extLst>
      <p:ext uri="{BB962C8B-B14F-4D97-AF65-F5344CB8AC3E}">
        <p14:creationId xmlns:p14="http://schemas.microsoft.com/office/powerpoint/2010/main" val="867057595"/>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3810"/>
            <a:ext cx="9144000" cy="986790"/>
          </a:xfrm>
        </p:spPr>
        <p:txBody>
          <a:bodyPr>
            <a:noAutofit/>
          </a:bodyPr>
          <a:lstStyle/>
          <a:p>
            <a:pPr marL="0" indent="0" algn="ctr">
              <a:buNone/>
            </a:pPr>
            <a:r>
              <a:rPr lang="en-US" sz="6600" i="1" dirty="0">
                <a:solidFill>
                  <a:srgbClr val="A31D6A"/>
                </a:solidFill>
                <a:effectLst>
                  <a:outerShdw blurRad="38100" dist="38100" dir="2700000" algn="tl">
                    <a:srgbClr val="000000">
                      <a:alpha val="43137"/>
                    </a:srgbClr>
                  </a:outerShdw>
                </a:effectLst>
              </a:rPr>
              <a:t>Numbers 6:1-6 (ASV)</a:t>
            </a:r>
            <a:endParaRPr lang="en-US" sz="5300" i="1" dirty="0">
              <a:solidFill>
                <a:srgbClr val="A31D6A"/>
              </a:solidFill>
              <a:effectLst>
                <a:outerShdw blurRad="38100" dist="38100" dir="2700000" algn="tl">
                  <a:srgbClr val="000000">
                    <a:alpha val="43137"/>
                  </a:srgbClr>
                </a:outerShdw>
              </a:effectLst>
            </a:endParaRPr>
          </a:p>
        </p:txBody>
      </p:sp>
      <p:sp>
        <p:nvSpPr>
          <p:cNvPr id="3" name="Content Placeholder 2"/>
          <p:cNvSpPr>
            <a:spLocks noGrp="1"/>
          </p:cNvSpPr>
          <p:nvPr>
            <p:ph sz="quarter" idx="13"/>
          </p:nvPr>
        </p:nvSpPr>
        <p:spPr>
          <a:xfrm>
            <a:off x="0" y="990601"/>
            <a:ext cx="12192000" cy="6002383"/>
          </a:xfrm>
        </p:spPr>
        <p:txBody>
          <a:bodyPr>
            <a:noAutofit/>
          </a:bodyPr>
          <a:lstStyle/>
          <a:p>
            <a:pPr marL="0" indent="0">
              <a:lnSpc>
                <a:spcPct val="107000"/>
              </a:lnSpc>
              <a:spcBef>
                <a:spcPts val="0"/>
              </a:spcBef>
              <a:spcAft>
                <a:spcPts val="0"/>
              </a:spcAft>
              <a:buNone/>
            </a:pPr>
            <a:r>
              <a:rPr lang="en-US" sz="5400" b="1" u="sng" dirty="0">
                <a:hlinkClick r:id="rId2"/>
              </a:rPr>
              <a:t>4</a:t>
            </a:r>
            <a:r>
              <a:rPr lang="en-US" sz="5400" dirty="0"/>
              <a:t> </a:t>
            </a:r>
            <a:r>
              <a:rPr lang="en-US" sz="5400" dirty="0">
                <a:effectLst>
                  <a:outerShdw blurRad="38100" dist="38100" dir="2700000" algn="tl">
                    <a:srgbClr val="000000">
                      <a:alpha val="43137"/>
                    </a:srgbClr>
                  </a:outerShdw>
                </a:effectLst>
              </a:rPr>
              <a:t>'All the days of his separation he shall not eat anything that is produced by the grape vine, from the seeds even to the skin.</a:t>
            </a:r>
            <a:r>
              <a:rPr lang="en-US" sz="5400" dirty="0"/>
              <a:t> </a:t>
            </a:r>
            <a:endParaRPr lang="en-US" sz="5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25053842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3810"/>
            <a:ext cx="9144000" cy="986790"/>
          </a:xfrm>
        </p:spPr>
        <p:txBody>
          <a:bodyPr>
            <a:noAutofit/>
          </a:bodyPr>
          <a:lstStyle/>
          <a:p>
            <a:pPr marL="0" indent="0" algn="ctr">
              <a:buNone/>
            </a:pPr>
            <a:r>
              <a:rPr lang="en-US" sz="6600" i="1" dirty="0">
                <a:solidFill>
                  <a:srgbClr val="A31D6A"/>
                </a:solidFill>
                <a:effectLst>
                  <a:outerShdw blurRad="38100" dist="38100" dir="2700000" algn="tl">
                    <a:srgbClr val="000000">
                      <a:alpha val="43137"/>
                    </a:srgbClr>
                  </a:outerShdw>
                </a:effectLst>
              </a:rPr>
              <a:t>Numbers 6:1-6 (ASV)</a:t>
            </a:r>
            <a:endParaRPr lang="en-US" sz="5300" i="1" dirty="0">
              <a:solidFill>
                <a:srgbClr val="A31D6A"/>
              </a:solidFill>
              <a:effectLst>
                <a:outerShdw blurRad="38100" dist="38100" dir="2700000" algn="tl">
                  <a:srgbClr val="000000">
                    <a:alpha val="43137"/>
                  </a:srgbClr>
                </a:outerShdw>
              </a:effectLst>
            </a:endParaRPr>
          </a:p>
        </p:txBody>
      </p:sp>
      <p:sp>
        <p:nvSpPr>
          <p:cNvPr id="3" name="Content Placeholder 2"/>
          <p:cNvSpPr>
            <a:spLocks noGrp="1"/>
          </p:cNvSpPr>
          <p:nvPr>
            <p:ph sz="quarter" idx="13"/>
          </p:nvPr>
        </p:nvSpPr>
        <p:spPr>
          <a:xfrm>
            <a:off x="0" y="762001"/>
            <a:ext cx="12192000" cy="6092190"/>
          </a:xfrm>
        </p:spPr>
        <p:txBody>
          <a:bodyPr>
            <a:noAutofit/>
          </a:bodyPr>
          <a:lstStyle/>
          <a:p>
            <a:pPr marL="0" indent="0">
              <a:lnSpc>
                <a:spcPct val="107000"/>
              </a:lnSpc>
              <a:spcBef>
                <a:spcPts val="0"/>
              </a:spcBef>
              <a:spcAft>
                <a:spcPts val="0"/>
              </a:spcAft>
              <a:buNone/>
            </a:pPr>
            <a:r>
              <a:rPr lang="en-US" sz="5400" b="1" u="sng" dirty="0">
                <a:hlinkClick r:id="rId2" tooltip="Click to study this verse"/>
              </a:rPr>
              <a:t>5</a:t>
            </a:r>
            <a:r>
              <a:rPr lang="en-US" sz="5400" dirty="0"/>
              <a:t> </a:t>
            </a:r>
            <a:r>
              <a:rPr lang="en-US" sz="5400" dirty="0">
                <a:effectLst>
                  <a:outerShdw blurRad="38100" dist="38100" dir="2700000" algn="tl">
                    <a:srgbClr val="000000">
                      <a:alpha val="43137"/>
                    </a:srgbClr>
                  </a:outerShdw>
                </a:effectLst>
              </a:rPr>
              <a:t>'All the days of his vow of separation no razor shall pass over his head. He shall be holy until the days are fulfilled for which he separated himself to the Lord; he shall let the locks of hair on his head grow long. </a:t>
            </a:r>
          </a:p>
        </p:txBody>
      </p:sp>
    </p:spTree>
    <p:extLst>
      <p:ext uri="{BB962C8B-B14F-4D97-AF65-F5344CB8AC3E}">
        <p14:creationId xmlns:p14="http://schemas.microsoft.com/office/powerpoint/2010/main" val="349656328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3810"/>
            <a:ext cx="9144000" cy="986790"/>
          </a:xfrm>
        </p:spPr>
        <p:txBody>
          <a:bodyPr>
            <a:noAutofit/>
          </a:bodyPr>
          <a:lstStyle/>
          <a:p>
            <a:pPr marL="0" indent="0" algn="ctr">
              <a:buNone/>
            </a:pPr>
            <a:r>
              <a:rPr lang="en-US" sz="6600" i="1" dirty="0">
                <a:solidFill>
                  <a:srgbClr val="A31D6A"/>
                </a:solidFill>
                <a:effectLst>
                  <a:outerShdw blurRad="38100" dist="38100" dir="2700000" algn="tl">
                    <a:srgbClr val="000000">
                      <a:alpha val="43137"/>
                    </a:srgbClr>
                  </a:outerShdw>
                </a:effectLst>
              </a:rPr>
              <a:t>Numbers 6:1-6 (ASV)</a:t>
            </a:r>
            <a:endParaRPr lang="en-US" sz="5300" i="1" dirty="0">
              <a:solidFill>
                <a:srgbClr val="A31D6A"/>
              </a:solidFill>
              <a:effectLst>
                <a:outerShdw blurRad="38100" dist="38100" dir="2700000" algn="tl">
                  <a:srgbClr val="000000">
                    <a:alpha val="43137"/>
                  </a:srgbClr>
                </a:outerShdw>
              </a:effectLst>
            </a:endParaRPr>
          </a:p>
        </p:txBody>
      </p:sp>
      <p:sp>
        <p:nvSpPr>
          <p:cNvPr id="3" name="Content Placeholder 2"/>
          <p:cNvSpPr>
            <a:spLocks noGrp="1"/>
          </p:cNvSpPr>
          <p:nvPr>
            <p:ph sz="quarter" idx="13"/>
          </p:nvPr>
        </p:nvSpPr>
        <p:spPr>
          <a:xfrm>
            <a:off x="0" y="1143001"/>
            <a:ext cx="12192000" cy="5849983"/>
          </a:xfrm>
        </p:spPr>
        <p:txBody>
          <a:bodyPr>
            <a:noAutofit/>
          </a:bodyPr>
          <a:lstStyle/>
          <a:p>
            <a:pPr marL="0" indent="0">
              <a:lnSpc>
                <a:spcPct val="107000"/>
              </a:lnSpc>
              <a:spcBef>
                <a:spcPts val="0"/>
              </a:spcBef>
              <a:spcAft>
                <a:spcPts val="0"/>
              </a:spcAft>
              <a:buNone/>
            </a:pPr>
            <a:r>
              <a:rPr lang="en-US" sz="5400" b="1" u="sng" dirty="0">
                <a:hlinkClick r:id="rId2" tooltip="Click to study this verse"/>
              </a:rPr>
              <a:t>6</a:t>
            </a:r>
            <a:r>
              <a:rPr lang="en-US" sz="5400" dirty="0"/>
              <a:t> </a:t>
            </a:r>
            <a:r>
              <a:rPr lang="en-US" sz="5400" dirty="0">
                <a:effectLst>
                  <a:outerShdw blurRad="38100" dist="38100" dir="2700000" algn="tl">
                    <a:srgbClr val="000000">
                      <a:alpha val="43137"/>
                    </a:srgbClr>
                  </a:outerShdw>
                </a:effectLst>
              </a:rPr>
              <a:t>'All the days of his separation to the Lord he shall not go near to a dead person.</a:t>
            </a:r>
          </a:p>
        </p:txBody>
      </p:sp>
    </p:spTree>
    <p:extLst>
      <p:ext uri="{BB962C8B-B14F-4D97-AF65-F5344CB8AC3E}">
        <p14:creationId xmlns:p14="http://schemas.microsoft.com/office/powerpoint/2010/main" val="18493412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0" y="1676400"/>
            <a:ext cx="12192000" cy="5181600"/>
          </a:xfrm>
        </p:spPr>
        <p:txBody>
          <a:bodyPr>
            <a:noAutofit/>
          </a:bodyPr>
          <a:lstStyle/>
          <a:p>
            <a:pPr>
              <a:lnSpc>
                <a:spcPct val="80000"/>
              </a:lnSpc>
              <a:buClr>
                <a:srgbClr val="C00000"/>
              </a:buClr>
              <a:buFont typeface="Wingdings" pitchFamily="2" charset="2"/>
              <a:buChar char="Ø"/>
            </a:pPr>
            <a:r>
              <a:rPr lang="en-US" sz="7200" b="1" i="1" dirty="0">
                <a:effectLst>
                  <a:outerShdw blurRad="38100" dist="38100" dir="2700000" algn="tl">
                    <a:srgbClr val="000000">
                      <a:alpha val="43137"/>
                    </a:srgbClr>
                  </a:outerShdw>
                </a:effectLst>
              </a:rPr>
              <a:t>I Samuel 1:9-11(NAS) </a:t>
            </a:r>
          </a:p>
          <a:p>
            <a:pPr>
              <a:lnSpc>
                <a:spcPct val="80000"/>
              </a:lnSpc>
              <a:buClr>
                <a:srgbClr val="C00000"/>
              </a:buClr>
              <a:buFont typeface="Wingdings" pitchFamily="2" charset="2"/>
              <a:buChar char="Ø"/>
            </a:pPr>
            <a:r>
              <a:rPr lang="en-US" sz="7200" b="1" i="1" dirty="0">
                <a:effectLst>
                  <a:outerShdw blurRad="38100" dist="38100" dir="2700000" algn="tl">
                    <a:srgbClr val="000000">
                      <a:alpha val="43137"/>
                    </a:srgbClr>
                  </a:outerShdw>
                </a:effectLst>
              </a:rPr>
              <a:t>Luke 1:13-16 (NAS) </a:t>
            </a:r>
          </a:p>
          <a:p>
            <a:pPr>
              <a:lnSpc>
                <a:spcPct val="80000"/>
              </a:lnSpc>
              <a:buClr>
                <a:srgbClr val="C00000"/>
              </a:buClr>
              <a:buFont typeface="Wingdings" pitchFamily="2" charset="2"/>
              <a:buChar char="Ø"/>
            </a:pPr>
            <a:r>
              <a:rPr lang="en-US" sz="7200" b="1" i="1" dirty="0">
                <a:effectLst>
                  <a:outerShdw blurRad="38100" dist="38100" dir="2700000" algn="tl">
                    <a:srgbClr val="000000">
                      <a:alpha val="43137"/>
                    </a:srgbClr>
                  </a:outerShdw>
                </a:effectLst>
              </a:rPr>
              <a:t>Judges 13:24-25(NAS)</a:t>
            </a:r>
          </a:p>
        </p:txBody>
      </p:sp>
      <p:sp>
        <p:nvSpPr>
          <p:cNvPr id="4" name="Title 3"/>
          <p:cNvSpPr>
            <a:spLocks noGrp="1"/>
          </p:cNvSpPr>
          <p:nvPr>
            <p:ph type="title"/>
          </p:nvPr>
        </p:nvSpPr>
        <p:spPr>
          <a:xfrm>
            <a:off x="0" y="0"/>
            <a:ext cx="12192000" cy="1371600"/>
          </a:xfrm>
        </p:spPr>
        <p:txBody>
          <a:bodyPr/>
          <a:lstStyle/>
          <a:p>
            <a:pPr marL="0" indent="0" algn="l">
              <a:buNone/>
            </a:pPr>
            <a:r>
              <a:rPr lang="en-US" sz="7200" i="1" cap="all" dirty="0">
                <a:solidFill>
                  <a:srgbClr val="A50021"/>
                </a:solidFill>
                <a:effectLst>
                  <a:outerShdw blurRad="38100" dist="38100" dir="2700000" algn="tl">
                    <a:srgbClr val="000000">
                      <a:alpha val="43137"/>
                    </a:srgbClr>
                  </a:outerShdw>
                  <a:reflection blurRad="12700" stA="48000" endA="300" endPos="55000" dir="5400000" sy="-90000" algn="bl" rotWithShape="0"/>
                </a:effectLst>
                <a:latin typeface="Franklin Gothic Medium"/>
              </a:rPr>
              <a:t>Nazarites for life </a:t>
            </a:r>
          </a:p>
        </p:txBody>
      </p:sp>
    </p:spTree>
    <p:extLst>
      <p:ext uri="{BB962C8B-B14F-4D97-AF65-F5344CB8AC3E}">
        <p14:creationId xmlns:p14="http://schemas.microsoft.com/office/powerpoint/2010/main" val="220331427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3810"/>
            <a:ext cx="9144000" cy="910590"/>
          </a:xfrm>
        </p:spPr>
        <p:txBody>
          <a:bodyPr>
            <a:noAutofit/>
          </a:bodyPr>
          <a:lstStyle/>
          <a:p>
            <a:pPr marL="0" indent="0" algn="ctr">
              <a:buNone/>
            </a:pPr>
            <a:r>
              <a:rPr lang="en-US" sz="6000" i="1" dirty="0">
                <a:solidFill>
                  <a:srgbClr val="A31D6A"/>
                </a:solidFill>
                <a:effectLst>
                  <a:outerShdw blurRad="38100" dist="38100" dir="2700000" algn="tl">
                    <a:srgbClr val="000000">
                      <a:alpha val="43137"/>
                    </a:srgbClr>
                  </a:outerShdw>
                </a:effectLst>
              </a:rPr>
              <a:t>I Samuel 1:9-11 (NAS)</a:t>
            </a:r>
          </a:p>
        </p:txBody>
      </p:sp>
      <p:sp>
        <p:nvSpPr>
          <p:cNvPr id="3" name="Content Placeholder 2"/>
          <p:cNvSpPr>
            <a:spLocks noGrp="1"/>
          </p:cNvSpPr>
          <p:nvPr>
            <p:ph sz="quarter" idx="13"/>
          </p:nvPr>
        </p:nvSpPr>
        <p:spPr>
          <a:xfrm>
            <a:off x="0" y="838201"/>
            <a:ext cx="12192000" cy="6015989"/>
          </a:xfrm>
        </p:spPr>
        <p:txBody>
          <a:bodyPr>
            <a:noAutofit/>
          </a:bodyPr>
          <a:lstStyle/>
          <a:p>
            <a:pPr marL="45720" indent="0">
              <a:buNone/>
            </a:pPr>
            <a:r>
              <a:rPr lang="en-US" sz="5400" b="1" u="sng" dirty="0">
                <a:hlinkClick r:id="rId2" tooltip="Click to study this verse"/>
              </a:rPr>
              <a:t>9</a:t>
            </a:r>
            <a:r>
              <a:rPr lang="en-US" sz="5400" dirty="0"/>
              <a:t> </a:t>
            </a:r>
            <a:r>
              <a:rPr lang="en-US" sz="5400" dirty="0">
                <a:effectLst>
                  <a:outerShdw blurRad="38100" dist="38100" dir="2700000" algn="tl">
                    <a:srgbClr val="000000">
                      <a:alpha val="43137"/>
                    </a:srgbClr>
                  </a:outerShdw>
                </a:effectLst>
              </a:rPr>
              <a:t>Then Hannah rose after eating and drinking in Shiloh. Now Eli the priest was sitting on the seat by the doorpost of the temple of the Lord. </a:t>
            </a:r>
            <a:r>
              <a:rPr lang="en-US" sz="5400" b="1" u="sng" dirty="0">
                <a:hlinkClick r:id="rId3" tooltip="Click to study this verse"/>
              </a:rPr>
              <a:t>10</a:t>
            </a:r>
            <a:r>
              <a:rPr lang="en-US" sz="5400" dirty="0"/>
              <a:t> </a:t>
            </a:r>
            <a:r>
              <a:rPr lang="en-US" sz="5400" dirty="0">
                <a:effectLst>
                  <a:outerShdw blurRad="38100" dist="38100" dir="2700000" algn="tl">
                    <a:srgbClr val="000000">
                      <a:alpha val="43137"/>
                    </a:srgbClr>
                  </a:outerShdw>
                </a:effectLst>
              </a:rPr>
              <a:t>She, greatly distressed, prayed to the Lord and wept bitterly.</a:t>
            </a:r>
            <a:r>
              <a:rPr lang="en-US" sz="5400" dirty="0"/>
              <a:t>  </a:t>
            </a:r>
            <a:endParaRPr lang="en-US" sz="5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85090491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3810"/>
            <a:ext cx="9144000" cy="986790"/>
          </a:xfrm>
        </p:spPr>
        <p:txBody>
          <a:bodyPr>
            <a:noAutofit/>
          </a:bodyPr>
          <a:lstStyle/>
          <a:p>
            <a:pPr marL="0" indent="0" algn="ctr">
              <a:buNone/>
            </a:pPr>
            <a:r>
              <a:rPr lang="en-US" sz="6000" i="1" dirty="0">
                <a:solidFill>
                  <a:srgbClr val="A31D6A"/>
                </a:solidFill>
                <a:effectLst>
                  <a:outerShdw blurRad="38100" dist="38100" dir="2700000" algn="tl">
                    <a:srgbClr val="000000">
                      <a:alpha val="43137"/>
                    </a:srgbClr>
                  </a:outerShdw>
                </a:effectLst>
              </a:rPr>
              <a:t>I Samuel 1:9-11 (NAS)</a:t>
            </a:r>
            <a:endParaRPr lang="en-US" sz="5300" i="1" dirty="0">
              <a:solidFill>
                <a:srgbClr val="A31D6A"/>
              </a:solidFill>
              <a:effectLst>
                <a:outerShdw blurRad="38100" dist="38100" dir="2700000" algn="tl">
                  <a:srgbClr val="000000">
                    <a:alpha val="43137"/>
                  </a:srgbClr>
                </a:outerShdw>
              </a:effectLst>
            </a:endParaRPr>
          </a:p>
        </p:txBody>
      </p:sp>
      <p:sp>
        <p:nvSpPr>
          <p:cNvPr id="3" name="Content Placeholder 2"/>
          <p:cNvSpPr>
            <a:spLocks noGrp="1"/>
          </p:cNvSpPr>
          <p:nvPr>
            <p:ph sz="quarter" idx="13"/>
          </p:nvPr>
        </p:nvSpPr>
        <p:spPr>
          <a:xfrm>
            <a:off x="0" y="1143001"/>
            <a:ext cx="12192000" cy="5714999"/>
          </a:xfrm>
        </p:spPr>
        <p:txBody>
          <a:bodyPr>
            <a:noAutofit/>
          </a:bodyPr>
          <a:lstStyle/>
          <a:p>
            <a:pPr marL="0" indent="0">
              <a:lnSpc>
                <a:spcPct val="107000"/>
              </a:lnSpc>
              <a:spcBef>
                <a:spcPts val="0"/>
              </a:spcBef>
              <a:spcAft>
                <a:spcPts val="0"/>
              </a:spcAft>
              <a:buNone/>
            </a:pPr>
            <a:r>
              <a:rPr lang="en-US" sz="5400" b="1" u="sng" dirty="0">
                <a:hlinkClick r:id="rId2" tooltip="Click to study this verse"/>
              </a:rPr>
              <a:t>11</a:t>
            </a:r>
            <a:r>
              <a:rPr lang="en-US" sz="5400" dirty="0"/>
              <a:t> </a:t>
            </a:r>
            <a:r>
              <a:rPr lang="en-US" sz="5400" dirty="0">
                <a:effectLst>
                  <a:outerShdw blurRad="38100" dist="38100" dir="2700000" algn="tl">
                    <a:srgbClr val="000000">
                      <a:alpha val="43137"/>
                    </a:srgbClr>
                  </a:outerShdw>
                </a:effectLst>
              </a:rPr>
              <a:t>She made a vow and said, "O Lord of hosts, if You will indeed look on the affliction of</a:t>
            </a:r>
            <a:r>
              <a:rPr lang="en-US" sz="5200" dirty="0">
                <a:effectLst>
                  <a:outerShdw blurRad="38100" dist="38100" dir="2700000" algn="tl">
                    <a:srgbClr val="000000">
                      <a:alpha val="43137"/>
                    </a:srgbClr>
                  </a:outerShdw>
                </a:effectLst>
              </a:rPr>
              <a:t> Your</a:t>
            </a:r>
            <a:r>
              <a:rPr lang="en-US" sz="5400" dirty="0">
                <a:effectLst>
                  <a:outerShdw blurRad="38100" dist="38100" dir="2700000" algn="tl">
                    <a:srgbClr val="000000">
                      <a:alpha val="43137"/>
                    </a:srgbClr>
                  </a:outerShdw>
                </a:effectLst>
              </a:rPr>
              <a:t> </a:t>
            </a:r>
            <a:r>
              <a:rPr lang="en-US" sz="5200" dirty="0">
                <a:effectLst>
                  <a:outerShdw blurRad="38100" dist="38100" dir="2700000" algn="tl">
                    <a:srgbClr val="000000">
                      <a:alpha val="43137"/>
                    </a:srgbClr>
                  </a:outerShdw>
                </a:effectLst>
              </a:rPr>
              <a:t>maidservant </a:t>
            </a:r>
            <a:r>
              <a:rPr lang="en-US" sz="5400" dirty="0">
                <a:solidFill>
                  <a:prstClr val="black">
                    <a:lumMod val="75000"/>
                    <a:lumOff val="25000"/>
                  </a:prstClr>
                </a:solidFill>
                <a:effectLst>
                  <a:outerShdw blurRad="38100" dist="38100" dir="2700000" algn="tl">
                    <a:srgbClr val="000000">
                      <a:alpha val="43137"/>
                    </a:srgbClr>
                  </a:outerShdw>
                </a:effectLst>
              </a:rPr>
              <a:t>and remember me, and not forget Your maidservant, but will give Your maidservant a son , </a:t>
            </a:r>
            <a:endParaRPr lang="en-US" sz="5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44999627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3810"/>
            <a:ext cx="9144000" cy="986790"/>
          </a:xfrm>
        </p:spPr>
        <p:txBody>
          <a:bodyPr>
            <a:noAutofit/>
          </a:bodyPr>
          <a:lstStyle/>
          <a:p>
            <a:pPr marL="0" indent="0" algn="ctr">
              <a:buNone/>
            </a:pPr>
            <a:r>
              <a:rPr lang="en-US" sz="6000" i="1" dirty="0">
                <a:solidFill>
                  <a:srgbClr val="A31D6A"/>
                </a:solidFill>
                <a:effectLst>
                  <a:outerShdw blurRad="38100" dist="38100" dir="2700000" algn="tl">
                    <a:srgbClr val="000000">
                      <a:alpha val="43137"/>
                    </a:srgbClr>
                  </a:outerShdw>
                </a:effectLst>
              </a:rPr>
              <a:t>I Samuel 1:9-11 (NAS)</a:t>
            </a:r>
            <a:endParaRPr lang="en-US" sz="5300" i="1" dirty="0">
              <a:solidFill>
                <a:srgbClr val="A31D6A"/>
              </a:solidFill>
              <a:effectLst>
                <a:outerShdw blurRad="38100" dist="38100" dir="2700000" algn="tl">
                  <a:srgbClr val="000000">
                    <a:alpha val="43137"/>
                  </a:srgbClr>
                </a:outerShdw>
              </a:effectLst>
            </a:endParaRPr>
          </a:p>
        </p:txBody>
      </p:sp>
      <p:sp>
        <p:nvSpPr>
          <p:cNvPr id="3" name="Content Placeholder 2"/>
          <p:cNvSpPr>
            <a:spLocks noGrp="1"/>
          </p:cNvSpPr>
          <p:nvPr>
            <p:ph sz="quarter" idx="13"/>
          </p:nvPr>
        </p:nvSpPr>
        <p:spPr>
          <a:xfrm>
            <a:off x="0" y="685801"/>
            <a:ext cx="12192000" cy="6172201"/>
          </a:xfrm>
        </p:spPr>
        <p:txBody>
          <a:bodyPr>
            <a:noAutofit/>
          </a:bodyPr>
          <a:lstStyle/>
          <a:p>
            <a:pPr marL="0" indent="0">
              <a:lnSpc>
                <a:spcPct val="107000"/>
              </a:lnSpc>
              <a:spcBef>
                <a:spcPts val="0"/>
              </a:spcBef>
              <a:spcAft>
                <a:spcPts val="0"/>
              </a:spcAft>
              <a:buNone/>
            </a:pPr>
            <a:r>
              <a:rPr lang="en-US" sz="5400" dirty="0">
                <a:solidFill>
                  <a:prstClr val="black">
                    <a:lumMod val="75000"/>
                    <a:lumOff val="25000"/>
                  </a:prstClr>
                </a:solidFill>
                <a:effectLst>
                  <a:outerShdw blurRad="38100" dist="38100" dir="2700000" algn="tl">
                    <a:srgbClr val="000000">
                      <a:alpha val="43137"/>
                    </a:srgbClr>
                  </a:outerShdw>
                </a:effectLst>
              </a:rPr>
              <a:t>then I will give him to the Lord all the days of his life, and a razor shall never come on his head." </a:t>
            </a:r>
          </a:p>
          <a:p>
            <a:pPr marL="0" indent="0">
              <a:lnSpc>
                <a:spcPct val="107000"/>
              </a:lnSpc>
              <a:spcBef>
                <a:spcPts val="0"/>
              </a:spcBef>
              <a:spcAft>
                <a:spcPts val="0"/>
              </a:spcAft>
              <a:buNone/>
            </a:pPr>
            <a:endParaRPr lang="en-US" sz="5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74201122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3810"/>
            <a:ext cx="9144000" cy="986790"/>
          </a:xfrm>
        </p:spPr>
        <p:txBody>
          <a:bodyPr>
            <a:noAutofit/>
          </a:bodyPr>
          <a:lstStyle/>
          <a:p>
            <a:pPr marL="0" indent="0" algn="ctr">
              <a:buNone/>
            </a:pPr>
            <a:r>
              <a:rPr lang="en-US" sz="6600" i="1" dirty="0">
                <a:solidFill>
                  <a:srgbClr val="A31D6A"/>
                </a:solidFill>
                <a:effectLst>
                  <a:outerShdw blurRad="38100" dist="38100" dir="2700000" algn="tl">
                    <a:srgbClr val="000000">
                      <a:alpha val="43137"/>
                    </a:srgbClr>
                  </a:outerShdw>
                </a:effectLst>
              </a:rPr>
              <a:t>Luke 1:13-16 (NAS) </a:t>
            </a:r>
          </a:p>
        </p:txBody>
      </p:sp>
      <p:sp>
        <p:nvSpPr>
          <p:cNvPr id="3" name="Content Placeholder 2"/>
          <p:cNvSpPr>
            <a:spLocks noGrp="1"/>
          </p:cNvSpPr>
          <p:nvPr>
            <p:ph sz="quarter" idx="13"/>
          </p:nvPr>
        </p:nvSpPr>
        <p:spPr>
          <a:xfrm>
            <a:off x="0" y="990601"/>
            <a:ext cx="12192000" cy="6002383"/>
          </a:xfrm>
        </p:spPr>
        <p:txBody>
          <a:bodyPr>
            <a:noAutofit/>
          </a:bodyPr>
          <a:lstStyle/>
          <a:p>
            <a:pPr marL="45720" indent="0">
              <a:buNone/>
            </a:pPr>
            <a:r>
              <a:rPr lang="en-US" sz="5400" b="1" u="sng" dirty="0">
                <a:hlinkClick r:id="rId2"/>
              </a:rPr>
              <a:t>13</a:t>
            </a:r>
            <a:r>
              <a:rPr lang="en-US" sz="5400" dirty="0"/>
              <a:t> </a:t>
            </a:r>
            <a:r>
              <a:rPr lang="en-US" sz="5400" dirty="0">
                <a:effectLst>
                  <a:outerShdw blurRad="38100" dist="38100" dir="2700000" algn="tl">
                    <a:srgbClr val="000000">
                      <a:alpha val="43137"/>
                    </a:srgbClr>
                  </a:outerShdw>
                </a:effectLst>
              </a:rPr>
              <a:t>But the angel said to him, "Do not be afraid, Zacharias, for your petition has been heard, and your wife Elizabeth will bear you a son, and you will give him the name John.</a:t>
            </a:r>
            <a:r>
              <a:rPr lang="en-US" sz="5400" dirty="0"/>
              <a:t> </a:t>
            </a:r>
            <a:r>
              <a:rPr lang="en-US" sz="5400" b="1" u="sng" dirty="0">
                <a:hlinkClick r:id="rId3" tooltip="Click to study this verse"/>
              </a:rPr>
              <a:t>14</a:t>
            </a:r>
            <a:r>
              <a:rPr lang="en-US" sz="5400" dirty="0"/>
              <a:t> </a:t>
            </a:r>
            <a:r>
              <a:rPr lang="en-US" sz="5400" dirty="0">
                <a:effectLst>
                  <a:outerShdw blurRad="38100" dist="38100" dir="2700000" algn="tl">
                    <a:srgbClr val="000000">
                      <a:alpha val="43137"/>
                    </a:srgbClr>
                  </a:outerShdw>
                </a:effectLst>
              </a:rPr>
              <a:t>"You will have joy and gladness, and many will rejoice at his birth. </a:t>
            </a:r>
          </a:p>
        </p:txBody>
      </p:sp>
    </p:spTree>
    <p:extLst>
      <p:ext uri="{BB962C8B-B14F-4D97-AF65-F5344CB8AC3E}">
        <p14:creationId xmlns:p14="http://schemas.microsoft.com/office/powerpoint/2010/main" val="66691637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3810"/>
            <a:ext cx="9144000" cy="910590"/>
          </a:xfrm>
        </p:spPr>
        <p:txBody>
          <a:bodyPr>
            <a:noAutofit/>
          </a:bodyPr>
          <a:lstStyle/>
          <a:p>
            <a:pPr marL="0" indent="0" algn="ctr">
              <a:buNone/>
            </a:pPr>
            <a:r>
              <a:rPr lang="en-US" sz="6000" i="1" dirty="0">
                <a:solidFill>
                  <a:srgbClr val="A31D6A"/>
                </a:solidFill>
                <a:effectLst>
                  <a:outerShdw blurRad="38100" dist="38100" dir="2700000" algn="tl">
                    <a:srgbClr val="000000">
                      <a:alpha val="43137"/>
                    </a:srgbClr>
                  </a:outerShdw>
                </a:effectLst>
              </a:rPr>
              <a:t>Judges 13:1-5 (NKJV)</a:t>
            </a:r>
          </a:p>
        </p:txBody>
      </p:sp>
      <p:sp>
        <p:nvSpPr>
          <p:cNvPr id="3" name="Content Placeholder 2"/>
          <p:cNvSpPr>
            <a:spLocks noGrp="1"/>
          </p:cNvSpPr>
          <p:nvPr>
            <p:ph sz="quarter" idx="13"/>
          </p:nvPr>
        </p:nvSpPr>
        <p:spPr>
          <a:xfrm>
            <a:off x="0" y="914401"/>
            <a:ext cx="12192000" cy="5943599"/>
          </a:xfrm>
        </p:spPr>
        <p:txBody>
          <a:bodyPr>
            <a:noAutofit/>
          </a:bodyPr>
          <a:lstStyle/>
          <a:p>
            <a:pPr marL="45720" indent="0">
              <a:buNone/>
            </a:pPr>
            <a:r>
              <a:rPr lang="en-US" sz="6000" b="1" u="sng" dirty="0">
                <a:hlinkClick r:id="rId2" tooltip="Click to study this verse"/>
              </a:rPr>
              <a:t>1</a:t>
            </a:r>
            <a:r>
              <a:rPr lang="en-US" sz="6000" dirty="0"/>
              <a:t> </a:t>
            </a:r>
            <a:r>
              <a:rPr lang="en-US" sz="6000" dirty="0">
                <a:effectLst>
                  <a:outerShdw blurRad="38100" dist="38100" dir="2700000" algn="tl">
                    <a:srgbClr val="000000">
                      <a:alpha val="43137"/>
                    </a:srgbClr>
                  </a:outerShdw>
                </a:effectLst>
              </a:rPr>
              <a:t>Again the children of Israel did evil in the sight of the Lord, and the Lord delivered them into the hand of the Philistines for forty years. </a:t>
            </a:r>
          </a:p>
        </p:txBody>
      </p:sp>
    </p:spTree>
    <p:extLst>
      <p:ext uri="{BB962C8B-B14F-4D97-AF65-F5344CB8AC3E}">
        <p14:creationId xmlns:p14="http://schemas.microsoft.com/office/powerpoint/2010/main" val="525436875"/>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3810"/>
            <a:ext cx="9144000" cy="986790"/>
          </a:xfrm>
        </p:spPr>
        <p:txBody>
          <a:bodyPr>
            <a:noAutofit/>
          </a:bodyPr>
          <a:lstStyle/>
          <a:p>
            <a:pPr marL="0" indent="0" algn="ctr">
              <a:buNone/>
            </a:pPr>
            <a:r>
              <a:rPr lang="en-US" sz="6600" i="1" dirty="0">
                <a:solidFill>
                  <a:srgbClr val="A31D6A"/>
                </a:solidFill>
                <a:effectLst>
                  <a:outerShdw blurRad="38100" dist="38100" dir="2700000" algn="tl">
                    <a:srgbClr val="000000">
                      <a:alpha val="43137"/>
                    </a:srgbClr>
                  </a:outerShdw>
                </a:effectLst>
              </a:rPr>
              <a:t>Luke 1:13-16 (NAS) </a:t>
            </a:r>
            <a:endParaRPr lang="en-US" sz="5300" i="1" dirty="0">
              <a:solidFill>
                <a:srgbClr val="A31D6A"/>
              </a:solidFill>
              <a:effectLst>
                <a:outerShdw blurRad="38100" dist="38100" dir="2700000" algn="tl">
                  <a:srgbClr val="000000">
                    <a:alpha val="43137"/>
                  </a:srgbClr>
                </a:outerShdw>
              </a:effectLst>
            </a:endParaRPr>
          </a:p>
        </p:txBody>
      </p:sp>
      <p:sp>
        <p:nvSpPr>
          <p:cNvPr id="3" name="Content Placeholder 2"/>
          <p:cNvSpPr>
            <a:spLocks noGrp="1"/>
          </p:cNvSpPr>
          <p:nvPr>
            <p:ph sz="quarter" idx="13"/>
          </p:nvPr>
        </p:nvSpPr>
        <p:spPr>
          <a:xfrm>
            <a:off x="0" y="838200"/>
            <a:ext cx="12192000" cy="6019800"/>
          </a:xfrm>
        </p:spPr>
        <p:txBody>
          <a:bodyPr>
            <a:noAutofit/>
          </a:bodyPr>
          <a:lstStyle/>
          <a:p>
            <a:pPr marL="0" indent="0">
              <a:lnSpc>
                <a:spcPct val="107000"/>
              </a:lnSpc>
              <a:spcBef>
                <a:spcPts val="0"/>
              </a:spcBef>
              <a:spcAft>
                <a:spcPts val="0"/>
              </a:spcAft>
              <a:buNone/>
            </a:pPr>
            <a:r>
              <a:rPr lang="en-US" sz="5400" b="1" u="sng" dirty="0">
                <a:hlinkClick r:id="rId2" tooltip="Click to study this verse"/>
              </a:rPr>
              <a:t>15</a:t>
            </a:r>
            <a:r>
              <a:rPr lang="en-US" sz="5400" dirty="0"/>
              <a:t> </a:t>
            </a:r>
            <a:r>
              <a:rPr lang="en-US" sz="5400" dirty="0">
                <a:effectLst>
                  <a:outerShdw blurRad="38100" dist="38100" dir="2700000" algn="tl">
                    <a:srgbClr val="000000">
                      <a:alpha val="43137"/>
                    </a:srgbClr>
                  </a:outerShdw>
                </a:effectLst>
              </a:rPr>
              <a:t>"For he will be great in the sight of the Lord; and he will drink no wine or liquor, and he will be filled with the Holy Spirit while yet in his mother's womb. </a:t>
            </a:r>
            <a:r>
              <a:rPr lang="en-US" sz="5400" b="1" u="sng" dirty="0">
                <a:hlinkClick r:id="rId3" tooltip="Click to study this verse"/>
              </a:rPr>
              <a:t>16</a:t>
            </a:r>
            <a:r>
              <a:rPr lang="en-US" sz="5400" dirty="0"/>
              <a:t> </a:t>
            </a:r>
            <a:r>
              <a:rPr lang="en-US" sz="5400" dirty="0">
                <a:effectLst>
                  <a:outerShdw blurRad="38100" dist="38100" dir="2700000" algn="tl">
                    <a:srgbClr val="000000">
                      <a:alpha val="43137"/>
                    </a:srgbClr>
                  </a:outerShdw>
                </a:effectLst>
              </a:rPr>
              <a:t>"And he will turn many of the sons of Israel back to the Lord their God.</a:t>
            </a:r>
            <a:endParaRPr lang="en-US" sz="5400" dirty="0"/>
          </a:p>
          <a:p>
            <a:pPr marL="0" indent="0">
              <a:lnSpc>
                <a:spcPct val="107000"/>
              </a:lnSpc>
              <a:spcBef>
                <a:spcPts val="0"/>
              </a:spcBef>
              <a:spcAft>
                <a:spcPts val="0"/>
              </a:spcAft>
              <a:buNone/>
            </a:pPr>
            <a:r>
              <a:rPr lang="en-US" sz="5400" dirty="0">
                <a:effectLst>
                  <a:outerShdw blurRad="38100" dist="38100" dir="2700000" algn="tl">
                    <a:srgbClr val="000000">
                      <a:alpha val="43137"/>
                    </a:srgbClr>
                  </a:outerShdw>
                </a:effectLst>
              </a:rPr>
              <a:t> </a:t>
            </a:r>
          </a:p>
        </p:txBody>
      </p:sp>
    </p:spTree>
    <p:extLst>
      <p:ext uri="{BB962C8B-B14F-4D97-AF65-F5344CB8AC3E}">
        <p14:creationId xmlns:p14="http://schemas.microsoft.com/office/powerpoint/2010/main" val="135550678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3810"/>
            <a:ext cx="9144000" cy="986790"/>
          </a:xfrm>
        </p:spPr>
        <p:txBody>
          <a:bodyPr>
            <a:noAutofit/>
          </a:bodyPr>
          <a:lstStyle/>
          <a:p>
            <a:pPr marL="0" indent="0" algn="ctr">
              <a:buNone/>
            </a:pPr>
            <a:r>
              <a:rPr lang="en-US" sz="6600" i="1" dirty="0">
                <a:solidFill>
                  <a:srgbClr val="A31D6A"/>
                </a:solidFill>
                <a:effectLst>
                  <a:outerShdw blurRad="38100" dist="38100" dir="2700000" algn="tl">
                    <a:srgbClr val="000000">
                      <a:alpha val="43137"/>
                    </a:srgbClr>
                  </a:outerShdw>
                </a:effectLst>
              </a:rPr>
              <a:t>Luke 1:13-16 (NAS) </a:t>
            </a:r>
            <a:endParaRPr lang="en-US" sz="5300" i="1" dirty="0">
              <a:solidFill>
                <a:srgbClr val="A31D6A"/>
              </a:solidFill>
              <a:effectLst>
                <a:outerShdw blurRad="38100" dist="38100" dir="2700000" algn="tl">
                  <a:srgbClr val="000000">
                    <a:alpha val="43137"/>
                  </a:srgbClr>
                </a:outerShdw>
              </a:effectLst>
            </a:endParaRPr>
          </a:p>
        </p:txBody>
      </p:sp>
      <p:sp>
        <p:nvSpPr>
          <p:cNvPr id="3" name="Content Placeholder 2"/>
          <p:cNvSpPr>
            <a:spLocks noGrp="1"/>
          </p:cNvSpPr>
          <p:nvPr>
            <p:ph sz="quarter" idx="13"/>
          </p:nvPr>
        </p:nvSpPr>
        <p:spPr>
          <a:xfrm>
            <a:off x="0" y="990601"/>
            <a:ext cx="12192000" cy="5867399"/>
          </a:xfrm>
        </p:spPr>
        <p:txBody>
          <a:bodyPr>
            <a:noAutofit/>
          </a:bodyPr>
          <a:lstStyle/>
          <a:p>
            <a:pPr marL="0" indent="0">
              <a:lnSpc>
                <a:spcPct val="107000"/>
              </a:lnSpc>
              <a:spcBef>
                <a:spcPts val="0"/>
              </a:spcBef>
              <a:spcAft>
                <a:spcPts val="0"/>
              </a:spcAft>
              <a:buNone/>
            </a:pPr>
            <a:r>
              <a:rPr lang="en-US" sz="5400" b="1" u="sng" dirty="0">
                <a:hlinkClick r:id="rId2" tooltip="Click to study this verse"/>
              </a:rPr>
              <a:t>16</a:t>
            </a:r>
            <a:r>
              <a:rPr lang="en-US" sz="5400" dirty="0"/>
              <a:t> </a:t>
            </a:r>
            <a:r>
              <a:rPr lang="en-US" sz="5400" dirty="0">
                <a:effectLst>
                  <a:outerShdw blurRad="38100" dist="38100" dir="2700000" algn="tl">
                    <a:srgbClr val="000000">
                      <a:alpha val="43137"/>
                    </a:srgbClr>
                  </a:outerShdw>
                </a:effectLst>
              </a:rPr>
              <a:t>"And he will turn many of the sons of Israel back to the Lord their God.</a:t>
            </a:r>
          </a:p>
        </p:txBody>
      </p:sp>
    </p:spTree>
    <p:extLst>
      <p:ext uri="{BB962C8B-B14F-4D97-AF65-F5344CB8AC3E}">
        <p14:creationId xmlns:p14="http://schemas.microsoft.com/office/powerpoint/2010/main" val="211485326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
            <a:ext cx="12192000" cy="986790"/>
          </a:xfrm>
        </p:spPr>
        <p:txBody>
          <a:bodyPr>
            <a:noAutofit/>
          </a:bodyPr>
          <a:lstStyle/>
          <a:p>
            <a:pPr marL="0" indent="0" algn="ctr">
              <a:buNone/>
            </a:pPr>
            <a:r>
              <a:rPr lang="en-US" sz="6600" i="1" dirty="0">
                <a:solidFill>
                  <a:srgbClr val="A31D6A"/>
                </a:solidFill>
                <a:effectLst>
                  <a:outerShdw blurRad="38100" dist="38100" dir="2700000" algn="tl">
                    <a:srgbClr val="000000">
                      <a:alpha val="43137"/>
                    </a:srgbClr>
                  </a:outerShdw>
                </a:effectLst>
              </a:rPr>
              <a:t>Judges 13:24-25 (NAS)</a:t>
            </a:r>
            <a:endParaRPr lang="en-US" sz="5300" i="1" dirty="0">
              <a:solidFill>
                <a:srgbClr val="A31D6A"/>
              </a:solidFill>
              <a:effectLst>
                <a:outerShdw blurRad="38100" dist="38100" dir="2700000" algn="tl">
                  <a:srgbClr val="000000">
                    <a:alpha val="43137"/>
                  </a:srgbClr>
                </a:outerShdw>
              </a:effectLst>
            </a:endParaRPr>
          </a:p>
        </p:txBody>
      </p:sp>
      <p:sp>
        <p:nvSpPr>
          <p:cNvPr id="3" name="Content Placeholder 2"/>
          <p:cNvSpPr>
            <a:spLocks noGrp="1"/>
          </p:cNvSpPr>
          <p:nvPr>
            <p:ph sz="quarter" idx="13"/>
          </p:nvPr>
        </p:nvSpPr>
        <p:spPr>
          <a:xfrm>
            <a:off x="0" y="990601"/>
            <a:ext cx="12192000" cy="5867400"/>
          </a:xfrm>
        </p:spPr>
        <p:txBody>
          <a:bodyPr>
            <a:noAutofit/>
          </a:bodyPr>
          <a:lstStyle/>
          <a:p>
            <a:pPr marL="45720" indent="0">
              <a:buNone/>
            </a:pPr>
            <a:r>
              <a:rPr lang="en-US" sz="5700" b="1" u="sng" dirty="0">
                <a:hlinkClick r:id="rId2"/>
              </a:rPr>
              <a:t>24</a:t>
            </a:r>
            <a:r>
              <a:rPr lang="en-US" sz="5700" dirty="0"/>
              <a:t> </a:t>
            </a:r>
            <a:r>
              <a:rPr lang="en-US" sz="5700" dirty="0">
                <a:effectLst>
                  <a:outerShdw blurRad="38100" dist="38100" dir="2700000" algn="tl">
                    <a:srgbClr val="000000">
                      <a:alpha val="43137"/>
                    </a:srgbClr>
                  </a:outerShdw>
                </a:effectLst>
              </a:rPr>
              <a:t>Then the woman gave birth to a son and named him Samson; and the child grew up and the Lord blessed him. </a:t>
            </a:r>
            <a:r>
              <a:rPr lang="en-US" sz="5700" b="1" u="sng" dirty="0">
                <a:hlinkClick r:id="rId3" tooltip="Click to study this verse"/>
              </a:rPr>
              <a:t>25</a:t>
            </a:r>
            <a:r>
              <a:rPr lang="en-US" sz="5700" dirty="0"/>
              <a:t> </a:t>
            </a:r>
            <a:r>
              <a:rPr lang="en-US" sz="5700" dirty="0">
                <a:effectLst>
                  <a:outerShdw blurRad="38100" dist="38100" dir="2700000" algn="tl">
                    <a:srgbClr val="000000">
                      <a:alpha val="43137"/>
                    </a:srgbClr>
                  </a:outerShdw>
                </a:effectLst>
              </a:rPr>
              <a:t>And the Spirit of the Lord began to stir him in Mahaneh-dan, between Zorah and Eshtaol.</a:t>
            </a:r>
          </a:p>
        </p:txBody>
      </p:sp>
    </p:spTree>
    <p:extLst>
      <p:ext uri="{BB962C8B-B14F-4D97-AF65-F5344CB8AC3E}">
        <p14:creationId xmlns:p14="http://schemas.microsoft.com/office/powerpoint/2010/main" val="2816921115"/>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0" y="0"/>
            <a:ext cx="10668000" cy="6858000"/>
          </a:xfrm>
        </p:spPr>
        <p:txBody>
          <a:bodyPr>
            <a:noAutofit/>
          </a:bodyPr>
          <a:lstStyle/>
          <a:p>
            <a:pPr marL="45720" indent="0">
              <a:buNone/>
            </a:pPr>
            <a:r>
              <a:rPr lang="en-US" sz="5400" b="1" u="sng" dirty="0">
                <a:solidFill>
                  <a:schemeClr val="accent6">
                    <a:lumMod val="50000"/>
                  </a:schemeClr>
                </a:solidFill>
                <a:effectLst>
                  <a:outerShdw blurRad="38100" dist="38100" dir="2700000" algn="tl">
                    <a:srgbClr val="000000">
                      <a:alpha val="43137"/>
                    </a:srgbClr>
                  </a:outerShdw>
                </a:effectLst>
              </a:rPr>
              <a:t>Regarding Samson’s Judgeship:</a:t>
            </a:r>
          </a:p>
          <a:p>
            <a:pPr marL="0" indent="0">
              <a:lnSpc>
                <a:spcPct val="107000"/>
              </a:lnSpc>
              <a:spcBef>
                <a:spcPts val="0"/>
              </a:spcBef>
              <a:spcAft>
                <a:spcPts val="0"/>
              </a:spcAft>
              <a:buNone/>
            </a:pPr>
            <a:r>
              <a:rPr lang="en-US" sz="6600" dirty="0">
                <a:solidFill>
                  <a:prstClr val="black">
                    <a:lumMod val="75000"/>
                    <a:lumOff val="25000"/>
                  </a:prstClr>
                </a:solidFill>
                <a:effectLst>
                  <a:outerShdw blurRad="38100" dist="38100" dir="2700000" algn="tl">
                    <a:srgbClr val="000000">
                      <a:alpha val="43137"/>
                    </a:srgbClr>
                  </a:outerShdw>
                </a:effectLst>
              </a:rPr>
              <a:t>It is difficult indeed to provide any kind of an accurate estimate regarding the value of Samson's judgeship. </a:t>
            </a:r>
          </a:p>
        </p:txBody>
      </p:sp>
    </p:spTree>
    <p:extLst>
      <p:ext uri="{BB962C8B-B14F-4D97-AF65-F5344CB8AC3E}">
        <p14:creationId xmlns:p14="http://schemas.microsoft.com/office/powerpoint/2010/main" val="365351162"/>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0" y="0"/>
            <a:ext cx="12192000" cy="6858000"/>
          </a:xfrm>
        </p:spPr>
        <p:txBody>
          <a:bodyPr>
            <a:noAutofit/>
          </a:bodyPr>
          <a:lstStyle/>
          <a:p>
            <a:pPr marL="45720" indent="0">
              <a:buClr>
                <a:srgbClr val="A379BB">
                  <a:lumMod val="75000"/>
                </a:srgbClr>
              </a:buClr>
              <a:buNone/>
            </a:pPr>
            <a:r>
              <a:rPr lang="en-US" sz="5100" dirty="0">
                <a:solidFill>
                  <a:prstClr val="black">
                    <a:lumMod val="75000"/>
                    <a:lumOff val="25000"/>
                  </a:prstClr>
                </a:solidFill>
                <a:effectLst>
                  <a:outerShdw blurRad="38100" dist="38100" dir="2700000" algn="tl">
                    <a:srgbClr val="000000">
                      <a:alpha val="43137"/>
                    </a:srgbClr>
                  </a:outerShdw>
                </a:effectLst>
              </a:rPr>
              <a:t>He was a man of the most astounding physical ability, a man endowed with the special blessing of God in a most remarkable and wonderful manner, but his lustful and immoral behavior cast a sad shadow over his tragic life. </a:t>
            </a:r>
            <a:endParaRPr lang="en-US" sz="6000" dirty="0">
              <a:solidFill>
                <a:srgbClr val="000000"/>
              </a:solidFill>
              <a:effectLst>
                <a:outerShdw blurRad="38100" dist="38100" dir="2700000" algn="tl">
                  <a:srgbClr val="000000">
                    <a:alpha val="43137"/>
                  </a:srgbClr>
                </a:outerShdw>
              </a:effectLst>
              <a:latin typeface="Helvetica Neue"/>
            </a:endParaRPr>
          </a:p>
        </p:txBody>
      </p:sp>
    </p:spTree>
    <p:extLst>
      <p:ext uri="{BB962C8B-B14F-4D97-AF65-F5344CB8AC3E}">
        <p14:creationId xmlns:p14="http://schemas.microsoft.com/office/powerpoint/2010/main" val="4060872247"/>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0" y="0"/>
            <a:ext cx="12192000" cy="6858000"/>
          </a:xfrm>
        </p:spPr>
        <p:txBody>
          <a:bodyPr>
            <a:noAutofit/>
          </a:bodyPr>
          <a:lstStyle/>
          <a:p>
            <a:pPr marL="45720" indent="0">
              <a:buClr>
                <a:srgbClr val="A379BB">
                  <a:lumMod val="75000"/>
                </a:srgbClr>
              </a:buClr>
              <a:buNone/>
            </a:pPr>
            <a:r>
              <a:rPr lang="en-US" sz="5400" dirty="0">
                <a:solidFill>
                  <a:prstClr val="black">
                    <a:lumMod val="75000"/>
                    <a:lumOff val="25000"/>
                  </a:prstClr>
                </a:solidFill>
                <a:effectLst>
                  <a:outerShdw blurRad="38100" dist="38100" dir="2700000" algn="tl">
                    <a:srgbClr val="000000">
                      <a:alpha val="43137"/>
                    </a:srgbClr>
                  </a:outerShdw>
                </a:effectLst>
              </a:rPr>
              <a:t>We cannot avoid the feeling that his exploits, wonderful as they were, fell far short of what might have been expected of him. All of the scholars whose works we have consulted find this same difficulty.</a:t>
            </a:r>
            <a:endParaRPr lang="en-US" sz="6000" dirty="0">
              <a:solidFill>
                <a:srgbClr val="000000"/>
              </a:solidFill>
              <a:effectLst>
                <a:outerShdw blurRad="38100" dist="38100" dir="2700000" algn="tl">
                  <a:srgbClr val="000000">
                    <a:alpha val="43137"/>
                  </a:srgbClr>
                </a:outerShdw>
              </a:effectLst>
              <a:latin typeface="Helvetica Neue"/>
            </a:endParaRPr>
          </a:p>
        </p:txBody>
      </p:sp>
    </p:spTree>
    <p:extLst>
      <p:ext uri="{BB962C8B-B14F-4D97-AF65-F5344CB8AC3E}">
        <p14:creationId xmlns:p14="http://schemas.microsoft.com/office/powerpoint/2010/main" val="2506114048"/>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0" y="0"/>
            <a:ext cx="12192000" cy="6858000"/>
          </a:xfrm>
        </p:spPr>
        <p:txBody>
          <a:bodyPr>
            <a:noAutofit/>
          </a:bodyPr>
          <a:lstStyle/>
          <a:p>
            <a:pPr marL="45720" indent="0">
              <a:buClr>
                <a:srgbClr val="A379BB">
                  <a:lumMod val="75000"/>
                </a:srgbClr>
              </a:buClr>
              <a:buNone/>
            </a:pPr>
            <a:r>
              <a:rPr lang="en-US" sz="5400" dirty="0">
                <a:solidFill>
                  <a:prstClr val="black">
                    <a:lumMod val="75000"/>
                    <a:lumOff val="25000"/>
                  </a:prstClr>
                </a:solidFill>
                <a:effectLst>
                  <a:outerShdw blurRad="38100" dist="38100" dir="2700000" algn="tl">
                    <a:srgbClr val="000000">
                      <a:alpha val="43137"/>
                    </a:srgbClr>
                  </a:outerShdw>
                </a:effectLst>
              </a:rPr>
              <a:t>"His actions not only bear the stamp of adventure, foolhardiness and willful-ness, but they are almost all associated with love affairs, and it looks as if Samson dishonored and fooled away the gift entrusted to him, by making it subservient to his sensual lusts, </a:t>
            </a:r>
            <a:endParaRPr lang="en-US" sz="6000" dirty="0">
              <a:solidFill>
                <a:srgbClr val="000000"/>
              </a:solidFill>
              <a:effectLst>
                <a:outerShdw blurRad="38100" dist="38100" dir="2700000" algn="tl">
                  <a:srgbClr val="000000">
                    <a:alpha val="43137"/>
                  </a:srgbClr>
                </a:outerShdw>
              </a:effectLst>
              <a:latin typeface="Helvetica Neue"/>
            </a:endParaRPr>
          </a:p>
        </p:txBody>
      </p:sp>
    </p:spTree>
    <p:extLst>
      <p:ext uri="{BB962C8B-B14F-4D97-AF65-F5344CB8AC3E}">
        <p14:creationId xmlns:p14="http://schemas.microsoft.com/office/powerpoint/2010/main" val="3888165237"/>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0" y="0"/>
            <a:ext cx="12192000" cy="6858000"/>
          </a:xfrm>
        </p:spPr>
        <p:txBody>
          <a:bodyPr>
            <a:noAutofit/>
          </a:bodyPr>
          <a:lstStyle/>
          <a:p>
            <a:pPr marL="45720" indent="0">
              <a:buClr>
                <a:srgbClr val="A379BB">
                  <a:lumMod val="75000"/>
                </a:srgbClr>
              </a:buClr>
              <a:buNone/>
            </a:pPr>
            <a:r>
              <a:rPr lang="en-US" sz="5400" dirty="0">
                <a:solidFill>
                  <a:prstClr val="black">
                    <a:lumMod val="75000"/>
                    <a:lumOff val="25000"/>
                  </a:prstClr>
                </a:solidFill>
                <a:effectLst>
                  <a:outerShdw blurRad="38100" dist="38100" dir="2700000" algn="tl">
                    <a:srgbClr val="000000">
                      <a:alpha val="43137"/>
                    </a:srgbClr>
                  </a:outerShdw>
                </a:effectLst>
              </a:rPr>
              <a:t>and thus prepared the way for his ruin, without bringing any essential help to God's people.“</a:t>
            </a:r>
          </a:p>
          <a:p>
            <a:pPr marL="45720" indent="0">
              <a:buClr>
                <a:srgbClr val="A379BB">
                  <a:lumMod val="75000"/>
                </a:srgbClr>
              </a:buClr>
              <a:buNone/>
            </a:pPr>
            <a:r>
              <a:rPr lang="en-US" sz="6000" dirty="0">
                <a:solidFill>
                  <a:prstClr val="black">
                    <a:lumMod val="75000"/>
                    <a:lumOff val="25000"/>
                  </a:prstClr>
                </a:solidFill>
                <a:effectLst>
                  <a:outerShdw blurRad="38100" dist="38100" dir="2700000" algn="tl">
                    <a:srgbClr val="000000">
                      <a:alpha val="43137"/>
                    </a:srgbClr>
                  </a:outerShdw>
                </a:effectLst>
              </a:rPr>
              <a:t>Campbell stated that, "Along with his physical strength there was moral weakness ...</a:t>
            </a:r>
            <a:endParaRPr lang="en-US" sz="6000" dirty="0">
              <a:solidFill>
                <a:srgbClr val="000000"/>
              </a:solidFill>
              <a:effectLst>
                <a:outerShdw blurRad="38100" dist="38100" dir="2700000" algn="tl">
                  <a:srgbClr val="000000">
                    <a:alpha val="43137"/>
                  </a:srgbClr>
                </a:outerShdw>
              </a:effectLst>
              <a:latin typeface="Helvetica Neue"/>
            </a:endParaRPr>
          </a:p>
        </p:txBody>
      </p:sp>
    </p:spTree>
    <p:extLst>
      <p:ext uri="{BB962C8B-B14F-4D97-AF65-F5344CB8AC3E}">
        <p14:creationId xmlns:p14="http://schemas.microsoft.com/office/powerpoint/2010/main" val="2179732603"/>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0" y="0"/>
            <a:ext cx="12192000" cy="6858000"/>
          </a:xfrm>
        </p:spPr>
        <p:txBody>
          <a:bodyPr>
            <a:noAutofit/>
          </a:bodyPr>
          <a:lstStyle/>
          <a:p>
            <a:pPr marL="45720" indent="0">
              <a:buClr>
                <a:srgbClr val="A379BB">
                  <a:lumMod val="75000"/>
                </a:srgbClr>
              </a:buClr>
              <a:buNone/>
            </a:pPr>
            <a:r>
              <a:rPr lang="en-US" sz="5400" dirty="0">
                <a:solidFill>
                  <a:prstClr val="black">
                    <a:lumMod val="75000"/>
                    <a:lumOff val="25000"/>
                  </a:prstClr>
                </a:solidFill>
                <a:effectLst>
                  <a:outerShdw blurRad="38100" dist="38100" dir="2700000" algn="tl">
                    <a:srgbClr val="000000">
                      <a:alpha val="43137"/>
                    </a:srgbClr>
                  </a:outerShdw>
                </a:effectLst>
              </a:rPr>
              <a:t>... Many a man, like Samson has loved some woman in the Valley of </a:t>
            </a:r>
            <a:r>
              <a:rPr lang="en-US" sz="5400" dirty="0" err="1">
                <a:solidFill>
                  <a:prstClr val="black">
                    <a:lumMod val="75000"/>
                    <a:lumOff val="25000"/>
                  </a:prstClr>
                </a:solidFill>
                <a:effectLst>
                  <a:outerShdw blurRad="38100" dist="38100" dir="2700000" algn="tl">
                    <a:srgbClr val="000000">
                      <a:alpha val="43137"/>
                    </a:srgbClr>
                  </a:outerShdw>
                </a:effectLst>
              </a:rPr>
              <a:t>Sorek</a:t>
            </a:r>
            <a:r>
              <a:rPr lang="en-US" sz="5400" dirty="0">
                <a:solidFill>
                  <a:prstClr val="black">
                    <a:lumMod val="75000"/>
                    <a:lumOff val="25000"/>
                  </a:prstClr>
                </a:solidFill>
                <a:effectLst>
                  <a:outerShdw blurRad="38100" dist="38100" dir="2700000" algn="tl">
                    <a:srgbClr val="000000">
                      <a:alpha val="43137"/>
                    </a:srgbClr>
                  </a:outerShdw>
                </a:effectLst>
              </a:rPr>
              <a:t>, and the whole world is a valley of </a:t>
            </a:r>
            <a:r>
              <a:rPr lang="en-US" sz="5400" dirty="0" err="1">
                <a:solidFill>
                  <a:prstClr val="black">
                    <a:lumMod val="75000"/>
                    <a:lumOff val="25000"/>
                  </a:prstClr>
                </a:solidFill>
                <a:effectLst>
                  <a:outerShdw blurRad="38100" dist="38100" dir="2700000" algn="tl">
                    <a:srgbClr val="000000">
                      <a:alpha val="43137"/>
                    </a:srgbClr>
                  </a:outerShdw>
                </a:effectLst>
              </a:rPr>
              <a:t>Sorek</a:t>
            </a:r>
            <a:r>
              <a:rPr lang="en-US" sz="5400" dirty="0">
                <a:solidFill>
                  <a:prstClr val="black">
                    <a:lumMod val="75000"/>
                    <a:lumOff val="25000"/>
                  </a:prstClr>
                </a:solidFill>
                <a:effectLst>
                  <a:outerShdw blurRad="38100" dist="38100" dir="2700000" algn="tl">
                    <a:srgbClr val="000000">
                      <a:alpha val="43137"/>
                    </a:srgbClr>
                  </a:outerShdw>
                </a:effectLst>
              </a:rPr>
              <a:t>' to weak men. His unbridled passion and overwhelming desires made him a child in morals ... He failed to live up to his potential and ended his life in disgrace."</a:t>
            </a:r>
            <a:endParaRPr lang="en-US" sz="6000" dirty="0">
              <a:solidFill>
                <a:srgbClr val="000000"/>
              </a:solidFill>
              <a:effectLst>
                <a:outerShdw blurRad="38100" dist="38100" dir="2700000" algn="tl">
                  <a:srgbClr val="000000">
                    <a:alpha val="43137"/>
                  </a:srgbClr>
                </a:outerShdw>
              </a:effectLst>
              <a:latin typeface="Helvetica Neue"/>
            </a:endParaRPr>
          </a:p>
        </p:txBody>
      </p:sp>
    </p:spTree>
    <p:extLst>
      <p:ext uri="{BB962C8B-B14F-4D97-AF65-F5344CB8AC3E}">
        <p14:creationId xmlns:p14="http://schemas.microsoft.com/office/powerpoint/2010/main" val="2607934073"/>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0" y="0"/>
            <a:ext cx="12192000" cy="6858000"/>
          </a:xfrm>
        </p:spPr>
        <p:txBody>
          <a:bodyPr>
            <a:noAutofit/>
          </a:bodyPr>
          <a:lstStyle/>
          <a:p>
            <a:pPr marL="45720" indent="0">
              <a:buClr>
                <a:srgbClr val="A379BB">
                  <a:lumMod val="75000"/>
                </a:srgbClr>
              </a:buClr>
              <a:buNone/>
            </a:pPr>
            <a:r>
              <a:rPr lang="en-US" sz="5400" dirty="0">
                <a:solidFill>
                  <a:prstClr val="black">
                    <a:lumMod val="75000"/>
                    <a:lumOff val="25000"/>
                  </a:prstClr>
                </a:solidFill>
                <a:effectLst>
                  <a:outerShdw blurRad="38100" dist="38100" dir="2700000" algn="tl">
                    <a:srgbClr val="000000">
                      <a:alpha val="43137"/>
                    </a:srgbClr>
                  </a:outerShdw>
                </a:effectLst>
              </a:rPr>
              <a:t>In this light, we might ask, “What was God's purpose in calling such a person as Samson to the judgeship?” </a:t>
            </a:r>
          </a:p>
        </p:txBody>
      </p:sp>
    </p:spTree>
    <p:extLst>
      <p:ext uri="{BB962C8B-B14F-4D97-AF65-F5344CB8AC3E}">
        <p14:creationId xmlns:p14="http://schemas.microsoft.com/office/powerpoint/2010/main" val="3688301655"/>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3810"/>
            <a:ext cx="9144000" cy="986790"/>
          </a:xfrm>
        </p:spPr>
        <p:txBody>
          <a:bodyPr>
            <a:noAutofit/>
          </a:bodyPr>
          <a:lstStyle/>
          <a:p>
            <a:pPr marL="0" indent="0" algn="ctr">
              <a:buNone/>
            </a:pPr>
            <a:r>
              <a:rPr lang="en-US" sz="6000" i="1" dirty="0">
                <a:solidFill>
                  <a:srgbClr val="A31D6A"/>
                </a:solidFill>
                <a:effectLst>
                  <a:outerShdw blurRad="38100" dist="38100" dir="2700000" algn="tl">
                    <a:srgbClr val="000000">
                      <a:alpha val="43137"/>
                    </a:srgbClr>
                  </a:outerShdw>
                </a:effectLst>
              </a:rPr>
              <a:t>Judges 13:1-5 (NKJV)</a:t>
            </a:r>
            <a:endParaRPr lang="en-US" sz="5300" i="1" dirty="0">
              <a:solidFill>
                <a:srgbClr val="A31D6A"/>
              </a:solidFill>
              <a:effectLst>
                <a:outerShdw blurRad="38100" dist="38100" dir="2700000" algn="tl">
                  <a:srgbClr val="000000">
                    <a:alpha val="43137"/>
                  </a:srgbClr>
                </a:outerShdw>
              </a:effectLst>
            </a:endParaRPr>
          </a:p>
        </p:txBody>
      </p:sp>
      <p:sp>
        <p:nvSpPr>
          <p:cNvPr id="3" name="Content Placeholder 2"/>
          <p:cNvSpPr>
            <a:spLocks noGrp="1"/>
          </p:cNvSpPr>
          <p:nvPr>
            <p:ph sz="quarter" idx="13"/>
          </p:nvPr>
        </p:nvSpPr>
        <p:spPr>
          <a:xfrm>
            <a:off x="0" y="838201"/>
            <a:ext cx="12192000" cy="6015989"/>
          </a:xfrm>
        </p:spPr>
        <p:txBody>
          <a:bodyPr>
            <a:noAutofit/>
          </a:bodyPr>
          <a:lstStyle/>
          <a:p>
            <a:pPr marL="0" indent="0">
              <a:lnSpc>
                <a:spcPct val="107000"/>
              </a:lnSpc>
              <a:spcBef>
                <a:spcPts val="0"/>
              </a:spcBef>
              <a:spcAft>
                <a:spcPts val="0"/>
              </a:spcAft>
              <a:buNone/>
            </a:pPr>
            <a:r>
              <a:rPr lang="en-US" sz="6000" b="1" u="sng" dirty="0">
                <a:hlinkClick r:id="rId2" tooltip="Click to study this verse"/>
              </a:rPr>
              <a:t>2</a:t>
            </a:r>
            <a:r>
              <a:rPr lang="en-US" sz="6000" dirty="0"/>
              <a:t> </a:t>
            </a:r>
            <a:r>
              <a:rPr lang="en-US" sz="6000" dirty="0">
                <a:effectLst>
                  <a:outerShdw blurRad="38100" dist="38100" dir="2700000" algn="tl">
                    <a:srgbClr val="000000">
                      <a:alpha val="43137"/>
                    </a:srgbClr>
                  </a:outerShdw>
                </a:effectLst>
              </a:rPr>
              <a:t>Now there was a certain man from Zorah, of the family of the Danites, whose name was Manoah; and his wife was barren and had no children. </a:t>
            </a:r>
          </a:p>
        </p:txBody>
      </p:sp>
    </p:spTree>
    <p:extLst>
      <p:ext uri="{BB962C8B-B14F-4D97-AF65-F5344CB8AC3E}">
        <p14:creationId xmlns:p14="http://schemas.microsoft.com/office/powerpoint/2010/main" val="10741657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0" y="0"/>
            <a:ext cx="12192000" cy="6858000"/>
          </a:xfrm>
        </p:spPr>
        <p:txBody>
          <a:bodyPr>
            <a:noAutofit/>
          </a:bodyPr>
          <a:lstStyle/>
          <a:p>
            <a:pPr marL="45720" indent="0">
              <a:buClr>
                <a:srgbClr val="A379BB">
                  <a:lumMod val="75000"/>
                </a:srgbClr>
              </a:buClr>
              <a:buNone/>
            </a:pPr>
            <a:r>
              <a:rPr lang="en-US" sz="7200" dirty="0">
                <a:solidFill>
                  <a:srgbClr val="C00000"/>
                </a:solidFill>
                <a:effectLst>
                  <a:outerShdw blurRad="38100" dist="38100" dir="2700000" algn="tl">
                    <a:srgbClr val="000000">
                      <a:alpha val="43137"/>
                    </a:srgbClr>
                  </a:outerShdw>
                </a:effectLst>
              </a:rPr>
              <a:t>1)</a:t>
            </a:r>
            <a:r>
              <a:rPr lang="en-US" sz="7200" dirty="0">
                <a:solidFill>
                  <a:prstClr val="black">
                    <a:lumMod val="75000"/>
                    <a:lumOff val="25000"/>
                  </a:prstClr>
                </a:solidFill>
                <a:effectLst>
                  <a:outerShdw blurRad="38100" dist="38100" dir="2700000" algn="tl">
                    <a:srgbClr val="000000">
                      <a:alpha val="43137"/>
                    </a:srgbClr>
                  </a:outerShdw>
                </a:effectLst>
              </a:rPr>
              <a:t>	God was not yet ready for the complete subjugation of the Philistines, for God would use them to destroy the corrupt kingdom of Saul. </a:t>
            </a:r>
          </a:p>
        </p:txBody>
      </p:sp>
    </p:spTree>
    <p:extLst>
      <p:ext uri="{BB962C8B-B14F-4D97-AF65-F5344CB8AC3E}">
        <p14:creationId xmlns:p14="http://schemas.microsoft.com/office/powerpoint/2010/main" val="4199519877"/>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0" y="0"/>
            <a:ext cx="12192000" cy="6858000"/>
          </a:xfrm>
        </p:spPr>
        <p:txBody>
          <a:bodyPr>
            <a:noAutofit/>
          </a:bodyPr>
          <a:lstStyle/>
          <a:p>
            <a:pPr marL="45720" indent="0">
              <a:buClr>
                <a:srgbClr val="A379BB">
                  <a:lumMod val="75000"/>
                </a:srgbClr>
              </a:buClr>
              <a:buNone/>
            </a:pPr>
            <a:r>
              <a:rPr lang="en-US" sz="5700" dirty="0">
                <a:solidFill>
                  <a:srgbClr val="C00000"/>
                </a:solidFill>
                <a:effectLst>
                  <a:outerShdw blurRad="38100" dist="38100" dir="2700000" algn="tl">
                    <a:srgbClr val="000000">
                      <a:alpha val="43137"/>
                    </a:srgbClr>
                  </a:outerShdw>
                </a:effectLst>
              </a:rPr>
              <a:t>2)</a:t>
            </a:r>
            <a:r>
              <a:rPr lang="en-US" sz="5700" dirty="0">
                <a:solidFill>
                  <a:prstClr val="black">
                    <a:lumMod val="75000"/>
                    <a:lumOff val="25000"/>
                  </a:prstClr>
                </a:solidFill>
                <a:effectLst>
                  <a:outerShdw blurRad="38100" dist="38100" dir="2700000" algn="tl">
                    <a:srgbClr val="000000">
                      <a:alpha val="43137"/>
                    </a:srgbClr>
                  </a:outerShdw>
                </a:effectLst>
              </a:rPr>
              <a:t>	Furthermore, Samson would be a constant and </a:t>
            </a:r>
            <a:r>
              <a:rPr lang="en-US" sz="5700" dirty="0" err="1">
                <a:solidFill>
                  <a:prstClr val="black">
                    <a:lumMod val="75000"/>
                    <a:lumOff val="25000"/>
                  </a:prstClr>
                </a:solidFill>
                <a:effectLst>
                  <a:outerShdw blurRad="38100" dist="38100" dir="2700000" algn="tl">
                    <a:srgbClr val="000000">
                      <a:alpha val="43137"/>
                    </a:srgbClr>
                  </a:outerShdw>
                </a:effectLst>
              </a:rPr>
              <a:t>unanswer</a:t>
            </a:r>
            <a:r>
              <a:rPr lang="en-US" sz="5700" dirty="0">
                <a:solidFill>
                  <a:prstClr val="black">
                    <a:lumMod val="75000"/>
                    <a:lumOff val="25000"/>
                  </a:prstClr>
                </a:solidFill>
                <a:effectLst>
                  <a:outerShdw blurRad="38100" dist="38100" dir="2700000" algn="tl">
                    <a:srgbClr val="000000">
                      <a:alpha val="43137"/>
                    </a:srgbClr>
                  </a:outerShdw>
                </a:effectLst>
              </a:rPr>
              <a:t>-able testimony before the Israelites and the Philistines alike of the superiority of Jehovah over the pagan deities of the Philistines, and Israel desperately needed that witness. </a:t>
            </a:r>
          </a:p>
        </p:txBody>
      </p:sp>
    </p:spTree>
    <p:extLst>
      <p:ext uri="{BB962C8B-B14F-4D97-AF65-F5344CB8AC3E}">
        <p14:creationId xmlns:p14="http://schemas.microsoft.com/office/powerpoint/2010/main" val="784568071"/>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0" y="0"/>
            <a:ext cx="12192000" cy="6858000"/>
          </a:xfrm>
        </p:spPr>
        <p:txBody>
          <a:bodyPr>
            <a:noAutofit/>
          </a:bodyPr>
          <a:lstStyle/>
          <a:p>
            <a:pPr marL="45720" indent="0">
              <a:buClr>
                <a:srgbClr val="A379BB">
                  <a:lumMod val="75000"/>
                </a:srgbClr>
              </a:buClr>
              <a:buNone/>
            </a:pPr>
            <a:r>
              <a:rPr lang="en-US" sz="7200" dirty="0">
                <a:solidFill>
                  <a:srgbClr val="C00000"/>
                </a:solidFill>
                <a:effectLst>
                  <a:outerShdw blurRad="38100" dist="38100" dir="2700000" algn="tl">
                    <a:srgbClr val="000000">
                      <a:alpha val="43137"/>
                    </a:srgbClr>
                  </a:outerShdw>
                </a:effectLst>
              </a:rPr>
              <a:t>3)</a:t>
            </a:r>
            <a:r>
              <a:rPr lang="en-US" sz="7200" dirty="0">
                <a:solidFill>
                  <a:prstClr val="black">
                    <a:lumMod val="75000"/>
                    <a:lumOff val="25000"/>
                  </a:prstClr>
                </a:solidFill>
                <a:effectLst>
                  <a:outerShdw blurRad="38100" dist="38100" dir="2700000" algn="tl">
                    <a:srgbClr val="000000">
                      <a:alpha val="43137"/>
                    </a:srgbClr>
                  </a:outerShdw>
                </a:effectLst>
              </a:rPr>
              <a:t>	Also, Samson's life would provide illustrated answers for many questions that arose among God's people.</a:t>
            </a:r>
          </a:p>
        </p:txBody>
      </p:sp>
    </p:spTree>
    <p:extLst>
      <p:ext uri="{BB962C8B-B14F-4D97-AF65-F5344CB8AC3E}">
        <p14:creationId xmlns:p14="http://schemas.microsoft.com/office/powerpoint/2010/main" val="3358452314"/>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0" y="0"/>
            <a:ext cx="12192000" cy="6858000"/>
          </a:xfrm>
        </p:spPr>
        <p:txBody>
          <a:bodyPr>
            <a:noAutofit/>
          </a:bodyPr>
          <a:lstStyle/>
          <a:p>
            <a:pPr marL="45720" indent="0">
              <a:buNone/>
            </a:pPr>
            <a:r>
              <a:rPr lang="en-US" sz="6600" b="1" dirty="0">
                <a:solidFill>
                  <a:schemeClr val="accent6">
                    <a:lumMod val="75000"/>
                  </a:schemeClr>
                </a:solidFill>
                <a:effectLst>
                  <a:outerShdw blurRad="38100" dist="38100" dir="2700000" algn="tl">
                    <a:srgbClr val="000000">
                      <a:alpha val="43137"/>
                    </a:srgbClr>
                  </a:outerShdw>
                </a:effectLst>
              </a:rPr>
              <a:t>Samson's story teaches:</a:t>
            </a:r>
          </a:p>
          <a:p>
            <a:pPr marL="960120" indent="-914400">
              <a:buFont typeface="+mj-lt"/>
              <a:buAutoNum type="arabicParenR"/>
            </a:pPr>
            <a:r>
              <a:rPr lang="en-US" sz="6600" dirty="0">
                <a:solidFill>
                  <a:prstClr val="black">
                    <a:lumMod val="75000"/>
                    <a:lumOff val="25000"/>
                  </a:prstClr>
                </a:solidFill>
                <a:effectLst>
                  <a:outerShdw blurRad="38100" dist="38100" dir="2700000" algn="tl">
                    <a:srgbClr val="000000">
                      <a:alpha val="43137"/>
                    </a:srgbClr>
                  </a:outerShdw>
                </a:effectLst>
              </a:rPr>
              <a:t>The evils of mixed or foreign marriages</a:t>
            </a:r>
          </a:p>
          <a:p>
            <a:pPr marL="960120" indent="-914400">
              <a:buFont typeface="+mj-lt"/>
              <a:buAutoNum type="arabicParenR"/>
            </a:pPr>
            <a:r>
              <a:rPr lang="en-US" sz="6600" dirty="0">
                <a:solidFill>
                  <a:prstClr val="black">
                    <a:lumMod val="75000"/>
                    <a:lumOff val="25000"/>
                  </a:prstClr>
                </a:solidFill>
                <a:effectLst>
                  <a:outerShdw blurRad="38100" dist="38100" dir="2700000" algn="tl">
                    <a:srgbClr val="000000">
                      <a:alpha val="43137"/>
                    </a:srgbClr>
                  </a:outerShdw>
                </a:effectLst>
              </a:rPr>
              <a:t>The folly of loose sexual relations and playing with temptation</a:t>
            </a:r>
          </a:p>
          <a:p>
            <a:pPr marL="960120" indent="-914400">
              <a:buFont typeface="+mj-lt"/>
              <a:buAutoNum type="arabicParenR"/>
            </a:pPr>
            <a:endParaRPr lang="en-US" sz="6600" dirty="0">
              <a:solidFill>
                <a:prstClr val="black">
                  <a:lumMod val="75000"/>
                  <a:lumOff val="25000"/>
                </a:prst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761133569"/>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0" y="0"/>
            <a:ext cx="12115800" cy="6858000"/>
          </a:xfrm>
        </p:spPr>
        <p:txBody>
          <a:bodyPr>
            <a:noAutofit/>
          </a:bodyPr>
          <a:lstStyle/>
          <a:p>
            <a:pPr marL="960120" indent="-914400">
              <a:buClr>
                <a:srgbClr val="A379BB">
                  <a:lumMod val="75000"/>
                </a:srgbClr>
              </a:buClr>
              <a:buFont typeface="+mj-lt"/>
              <a:buAutoNum type="arabicParenR" startAt="3"/>
            </a:pPr>
            <a:r>
              <a:rPr lang="en-US" sz="6600" dirty="0">
                <a:solidFill>
                  <a:prstClr val="black">
                    <a:lumMod val="75000"/>
                    <a:lumOff val="25000"/>
                  </a:prstClr>
                </a:solidFill>
                <a:effectLst>
                  <a:outerShdw blurRad="38100" dist="38100" dir="2700000" algn="tl">
                    <a:srgbClr val="000000">
                      <a:alpha val="43137"/>
                    </a:srgbClr>
                  </a:outerShdw>
                </a:effectLst>
              </a:rPr>
              <a:t>That bodily strength, like all gifts, is of God</a:t>
            </a:r>
          </a:p>
          <a:p>
            <a:pPr marL="960120" indent="-914400">
              <a:buClr>
                <a:srgbClr val="A379BB">
                  <a:lumMod val="75000"/>
                </a:srgbClr>
              </a:buClr>
              <a:buFont typeface="+mj-lt"/>
              <a:buAutoNum type="arabicParenR" startAt="3"/>
            </a:pPr>
            <a:r>
              <a:rPr lang="en-US" sz="6600" dirty="0">
                <a:solidFill>
                  <a:prstClr val="black">
                    <a:lumMod val="75000"/>
                    <a:lumOff val="25000"/>
                  </a:prstClr>
                </a:solidFill>
                <a:effectLst>
                  <a:outerShdw blurRad="38100" dist="38100" dir="2700000" algn="tl">
                    <a:srgbClr val="000000">
                      <a:alpha val="43137"/>
                    </a:srgbClr>
                  </a:outerShdw>
                </a:effectLst>
              </a:rPr>
              <a:t>That its retention is dependent upon one's obedience to God's laws</a:t>
            </a:r>
            <a:endParaRPr lang="en-US" sz="7200" dirty="0">
              <a:solidFill>
                <a:srgbClr val="000000"/>
              </a:solidFill>
              <a:effectLst>
                <a:outerShdw blurRad="38100" dist="38100" dir="2700000" algn="tl">
                  <a:srgbClr val="000000">
                    <a:alpha val="43137"/>
                  </a:srgbClr>
                </a:outerShdw>
              </a:effectLst>
              <a:latin typeface="Helvetica Neue"/>
            </a:endParaRPr>
          </a:p>
        </p:txBody>
      </p:sp>
    </p:spTree>
    <p:extLst>
      <p:ext uri="{BB962C8B-B14F-4D97-AF65-F5344CB8AC3E}">
        <p14:creationId xmlns:p14="http://schemas.microsoft.com/office/powerpoint/2010/main" val="1631120710"/>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0" y="0"/>
            <a:ext cx="12192000" cy="6858000"/>
          </a:xfrm>
        </p:spPr>
        <p:txBody>
          <a:bodyPr>
            <a:noAutofit/>
          </a:bodyPr>
          <a:lstStyle/>
          <a:p>
            <a:pPr marL="45720" indent="0">
              <a:buNone/>
            </a:pPr>
            <a:r>
              <a:rPr lang="en-US" sz="5800" dirty="0">
                <a:effectLst>
                  <a:outerShdw blurRad="38100" dist="38100" dir="2700000" algn="tl">
                    <a:srgbClr val="000000">
                      <a:alpha val="43137"/>
                    </a:srgbClr>
                  </a:outerShdw>
                </a:effectLst>
              </a:rPr>
              <a:t>Despite the multiple tragedies that marked the life of this ancient judge of Israel, his name, nevertheless, stands in the roster of the faithful, alongside the names of the most illustrious leaders of Israel's history </a:t>
            </a:r>
            <a:r>
              <a:rPr lang="en-US" sz="5800" dirty="0"/>
              <a:t>(</a:t>
            </a:r>
            <a:r>
              <a:rPr lang="en-US" sz="5800" u="sng" dirty="0">
                <a:hlinkClick r:id="rId2"/>
              </a:rPr>
              <a:t>Hebrews 11:32</a:t>
            </a:r>
            <a:r>
              <a:rPr lang="en-US" sz="5800" dirty="0"/>
              <a:t>).</a:t>
            </a:r>
          </a:p>
        </p:txBody>
      </p:sp>
    </p:spTree>
    <p:extLst>
      <p:ext uri="{BB962C8B-B14F-4D97-AF65-F5344CB8AC3E}">
        <p14:creationId xmlns:p14="http://schemas.microsoft.com/office/powerpoint/2010/main" val="3683823135"/>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3810"/>
            <a:ext cx="9144000" cy="986790"/>
          </a:xfrm>
        </p:spPr>
        <p:txBody>
          <a:bodyPr>
            <a:noAutofit/>
          </a:bodyPr>
          <a:lstStyle/>
          <a:p>
            <a:pPr marL="0" indent="0" algn="ctr">
              <a:buNone/>
            </a:pPr>
            <a:r>
              <a:rPr lang="en-US" sz="5900" i="1" dirty="0">
                <a:solidFill>
                  <a:srgbClr val="A31D6A"/>
                </a:solidFill>
                <a:effectLst>
                  <a:outerShdw blurRad="38100" dist="38100" dir="2700000" algn="tl">
                    <a:srgbClr val="000000">
                      <a:alpha val="43137"/>
                    </a:srgbClr>
                  </a:outerShdw>
                </a:effectLst>
              </a:rPr>
              <a:t>Hebrews 11:32, 39 (KJV)</a:t>
            </a:r>
          </a:p>
        </p:txBody>
      </p:sp>
      <p:sp>
        <p:nvSpPr>
          <p:cNvPr id="3" name="Content Placeholder 2"/>
          <p:cNvSpPr>
            <a:spLocks noGrp="1"/>
          </p:cNvSpPr>
          <p:nvPr>
            <p:ph sz="quarter" idx="13"/>
          </p:nvPr>
        </p:nvSpPr>
        <p:spPr>
          <a:xfrm>
            <a:off x="0" y="990601"/>
            <a:ext cx="12192000" cy="5863589"/>
          </a:xfrm>
        </p:spPr>
        <p:txBody>
          <a:bodyPr>
            <a:noAutofit/>
          </a:bodyPr>
          <a:lstStyle/>
          <a:p>
            <a:pPr marL="45720" indent="0">
              <a:buNone/>
            </a:pPr>
            <a:r>
              <a:rPr lang="en-US" sz="6000" b="1" u="sng" dirty="0">
                <a:hlinkClick r:id="rId2" tooltip="Click to study this verse"/>
              </a:rPr>
              <a:t>32</a:t>
            </a:r>
            <a:r>
              <a:rPr lang="en-US" sz="6000" dirty="0"/>
              <a:t> </a:t>
            </a:r>
            <a:r>
              <a:rPr lang="en-US" sz="6000" dirty="0">
                <a:effectLst>
                  <a:outerShdw blurRad="38100" dist="38100" dir="2700000" algn="tl">
                    <a:srgbClr val="000000">
                      <a:alpha val="43137"/>
                    </a:srgbClr>
                  </a:outerShdw>
                </a:effectLst>
              </a:rPr>
              <a:t>And what shall I more say? for the time would fail me to tell of Gedeon, and </a:t>
            </a:r>
            <a:r>
              <a:rPr lang="en-US" sz="6000" i="1" dirty="0">
                <a:effectLst>
                  <a:outerShdw blurRad="38100" dist="38100" dir="2700000" algn="tl">
                    <a:srgbClr val="000000">
                      <a:alpha val="43137"/>
                    </a:srgbClr>
                  </a:outerShdw>
                </a:effectLst>
              </a:rPr>
              <a:t>of</a:t>
            </a:r>
            <a:r>
              <a:rPr lang="en-US" sz="6000" dirty="0">
                <a:effectLst>
                  <a:outerShdw blurRad="38100" dist="38100" dir="2700000" algn="tl">
                    <a:srgbClr val="000000">
                      <a:alpha val="43137"/>
                    </a:srgbClr>
                  </a:outerShdw>
                </a:effectLst>
              </a:rPr>
              <a:t> Barak, and of Samson, and of Jephthae; </a:t>
            </a:r>
            <a:r>
              <a:rPr lang="en-US" sz="6000" i="1" dirty="0">
                <a:effectLst>
                  <a:outerShdw blurRad="38100" dist="38100" dir="2700000" algn="tl">
                    <a:srgbClr val="000000">
                      <a:alpha val="43137"/>
                    </a:srgbClr>
                  </a:outerShdw>
                </a:effectLst>
              </a:rPr>
              <a:t>of</a:t>
            </a:r>
            <a:r>
              <a:rPr lang="en-US" sz="6000" dirty="0">
                <a:effectLst>
                  <a:outerShdw blurRad="38100" dist="38100" dir="2700000" algn="tl">
                    <a:srgbClr val="000000">
                      <a:alpha val="43137"/>
                    </a:srgbClr>
                  </a:outerShdw>
                </a:effectLst>
              </a:rPr>
              <a:t> David also, and Samuel, and </a:t>
            </a:r>
            <a:r>
              <a:rPr lang="en-US" sz="6000" i="1" dirty="0">
                <a:effectLst>
                  <a:outerShdw blurRad="38100" dist="38100" dir="2700000" algn="tl">
                    <a:srgbClr val="000000">
                      <a:alpha val="43137"/>
                    </a:srgbClr>
                  </a:outerShdw>
                </a:effectLst>
              </a:rPr>
              <a:t>of</a:t>
            </a:r>
            <a:r>
              <a:rPr lang="en-US" sz="6000" dirty="0">
                <a:effectLst>
                  <a:outerShdw blurRad="38100" dist="38100" dir="2700000" algn="tl">
                    <a:srgbClr val="000000">
                      <a:alpha val="43137"/>
                    </a:srgbClr>
                  </a:outerShdw>
                </a:effectLst>
              </a:rPr>
              <a:t> the prophets: </a:t>
            </a:r>
          </a:p>
        </p:txBody>
      </p:sp>
    </p:spTree>
    <p:extLst>
      <p:ext uri="{BB962C8B-B14F-4D97-AF65-F5344CB8AC3E}">
        <p14:creationId xmlns:p14="http://schemas.microsoft.com/office/powerpoint/2010/main" val="804249593"/>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3810"/>
            <a:ext cx="9144000" cy="986790"/>
          </a:xfrm>
        </p:spPr>
        <p:txBody>
          <a:bodyPr>
            <a:noAutofit/>
          </a:bodyPr>
          <a:lstStyle/>
          <a:p>
            <a:pPr marL="0" indent="0" algn="ctr">
              <a:buNone/>
            </a:pPr>
            <a:r>
              <a:rPr lang="en-US" sz="5900" i="1" dirty="0">
                <a:solidFill>
                  <a:srgbClr val="A31D6A"/>
                </a:solidFill>
                <a:effectLst>
                  <a:outerShdw blurRad="38100" dist="38100" dir="2700000" algn="tl">
                    <a:srgbClr val="000000">
                      <a:alpha val="43137"/>
                    </a:srgbClr>
                  </a:outerShdw>
                </a:effectLst>
              </a:rPr>
              <a:t>Hebrews 11:32, 39 (KJV)</a:t>
            </a:r>
            <a:endParaRPr lang="en-US" sz="5400" i="1" dirty="0">
              <a:solidFill>
                <a:srgbClr val="A31D6A"/>
              </a:solidFill>
              <a:effectLst>
                <a:outerShdw blurRad="38100" dist="38100" dir="2700000" algn="tl">
                  <a:srgbClr val="000000">
                    <a:alpha val="43137"/>
                  </a:srgbClr>
                </a:outerShdw>
              </a:effectLst>
            </a:endParaRPr>
          </a:p>
        </p:txBody>
      </p:sp>
      <p:sp>
        <p:nvSpPr>
          <p:cNvPr id="3" name="Content Placeholder 2"/>
          <p:cNvSpPr>
            <a:spLocks noGrp="1"/>
          </p:cNvSpPr>
          <p:nvPr>
            <p:ph sz="quarter" idx="13"/>
          </p:nvPr>
        </p:nvSpPr>
        <p:spPr>
          <a:xfrm>
            <a:off x="0" y="990601"/>
            <a:ext cx="12192000" cy="5943599"/>
          </a:xfrm>
        </p:spPr>
        <p:txBody>
          <a:bodyPr>
            <a:noAutofit/>
          </a:bodyPr>
          <a:lstStyle/>
          <a:p>
            <a:pPr marL="45720" indent="0">
              <a:buNone/>
            </a:pPr>
            <a:r>
              <a:rPr lang="en-US" sz="7200" b="1" u="sng" dirty="0">
                <a:hlinkClick r:id="rId2" tooltip="Click to study this verse"/>
              </a:rPr>
              <a:t>39</a:t>
            </a:r>
            <a:r>
              <a:rPr lang="en-US" sz="7200" dirty="0"/>
              <a:t> </a:t>
            </a:r>
            <a:r>
              <a:rPr lang="en-US" sz="7200" dirty="0">
                <a:effectLst>
                  <a:outerShdw blurRad="38100" dist="38100" dir="2700000" algn="tl">
                    <a:srgbClr val="000000">
                      <a:alpha val="43137"/>
                    </a:srgbClr>
                  </a:outerShdw>
                </a:effectLst>
              </a:rPr>
              <a:t>And these all, having obtained a good report through faith, received not the promise: </a:t>
            </a:r>
          </a:p>
        </p:txBody>
      </p:sp>
    </p:spTree>
    <p:extLst>
      <p:ext uri="{BB962C8B-B14F-4D97-AF65-F5344CB8AC3E}">
        <p14:creationId xmlns:p14="http://schemas.microsoft.com/office/powerpoint/2010/main" val="379848402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1E94C91-7F1E-26F7-E4F2-89D1CB2A90BF}"/>
              </a:ext>
            </a:extLst>
          </p:cNvPr>
          <p:cNvPicPr>
            <a:picLocks noChangeAspect="1"/>
          </p:cNvPicPr>
          <p:nvPr/>
        </p:nvPicPr>
        <p:blipFill>
          <a:blip r:embed="rId4"/>
          <a:stretch>
            <a:fillRect/>
          </a:stretch>
        </p:blipFill>
        <p:spPr>
          <a:xfrm>
            <a:off x="0" y="0"/>
            <a:ext cx="12192000" cy="6858000"/>
          </a:xfrm>
          <a:prstGeom prst="rect">
            <a:avLst/>
          </a:prstGeom>
        </p:spPr>
      </p:pic>
      <p:sp>
        <p:nvSpPr>
          <p:cNvPr id="3" name="Subtitle 2"/>
          <p:cNvSpPr>
            <a:spLocks noGrp="1"/>
          </p:cNvSpPr>
          <p:nvPr>
            <p:ph type="subTitle" idx="1"/>
          </p:nvPr>
        </p:nvSpPr>
        <p:spPr>
          <a:xfrm>
            <a:off x="0" y="5943600"/>
            <a:ext cx="12192000" cy="882912"/>
          </a:xfrm>
        </p:spPr>
        <p:txBody>
          <a:bodyPr>
            <a:noAutofit/>
          </a:bodyPr>
          <a:lstStyle/>
          <a:p>
            <a:pPr algn="ctr"/>
            <a:r>
              <a:rPr lang="en-US" sz="6600" b="1" i="1" dirty="0">
                <a:solidFill>
                  <a:schemeClr val="tx1">
                    <a:lumMod val="75000"/>
                    <a:lumOff val="25000"/>
                  </a:schemeClr>
                </a:solidFill>
                <a:effectLst>
                  <a:outerShdw blurRad="38100" dist="38100" dir="2700000" algn="tl">
                    <a:srgbClr val="000000">
                      <a:alpha val="43137"/>
                    </a:srgbClr>
                  </a:outerShdw>
                </a:effectLst>
              </a:rPr>
              <a:t>Hebrews 11:32-40 </a:t>
            </a:r>
          </a:p>
        </p:txBody>
      </p:sp>
      <p:sp>
        <p:nvSpPr>
          <p:cNvPr id="2" name="Title 1"/>
          <p:cNvSpPr>
            <a:spLocks noGrp="1"/>
          </p:cNvSpPr>
          <p:nvPr>
            <p:ph type="ctrTitle"/>
          </p:nvPr>
        </p:nvSpPr>
        <p:spPr>
          <a:xfrm>
            <a:off x="0" y="0"/>
            <a:ext cx="12192000" cy="5638800"/>
          </a:xfrm>
        </p:spPr>
        <p:txBody>
          <a:bodyPr/>
          <a:lstStyle/>
          <a:p>
            <a:pPr marL="182880" indent="0" algn="ctr">
              <a:buNone/>
            </a:pPr>
            <a:r>
              <a:rPr lang="en-US" sz="11200" i="1" dirty="0">
                <a:solidFill>
                  <a:srgbClr val="00B0F0"/>
                </a:solidFill>
                <a:effectLst>
                  <a:outerShdw blurRad="38100" dist="38100" dir="2700000" algn="tl">
                    <a:srgbClr val="000000">
                      <a:alpha val="43137"/>
                    </a:srgbClr>
                  </a:outerShdw>
                  <a:reflection blurRad="6350" stA="55000" endA="300" endPos="45500" dir="5400000" sy="-100000" algn="bl" rotWithShape="0"/>
                </a:effectLst>
              </a:rPr>
              <a:t>Strength Through </a:t>
            </a:r>
            <a:br>
              <a:rPr lang="en-US" sz="11200" i="1" dirty="0">
                <a:solidFill>
                  <a:srgbClr val="00B0F0"/>
                </a:solidFill>
                <a:effectLst>
                  <a:outerShdw blurRad="38100" dist="38100" dir="2700000" algn="tl">
                    <a:srgbClr val="000000">
                      <a:alpha val="43137"/>
                    </a:srgbClr>
                  </a:outerShdw>
                  <a:reflection blurRad="6350" stA="55000" endA="300" endPos="45500" dir="5400000" sy="-100000" algn="bl" rotWithShape="0"/>
                </a:effectLst>
              </a:rPr>
            </a:br>
            <a:br>
              <a:rPr lang="en-US" sz="4800" i="1" dirty="0">
                <a:solidFill>
                  <a:srgbClr val="00B0F0"/>
                </a:solidFill>
                <a:effectLst>
                  <a:outerShdw blurRad="38100" dist="38100" dir="2700000" algn="tl">
                    <a:srgbClr val="000000">
                      <a:alpha val="43137"/>
                    </a:srgbClr>
                  </a:outerShdw>
                  <a:reflection blurRad="6350" stA="55000" endA="300" endPos="45500" dir="5400000" sy="-100000" algn="bl" rotWithShape="0"/>
                </a:effectLst>
              </a:rPr>
            </a:br>
            <a:br>
              <a:rPr lang="en-US" sz="11200" i="1" dirty="0">
                <a:solidFill>
                  <a:srgbClr val="00B0F0"/>
                </a:solidFill>
                <a:effectLst>
                  <a:outerShdw blurRad="38100" dist="38100" dir="2700000" algn="tl">
                    <a:srgbClr val="000000">
                      <a:alpha val="43137"/>
                    </a:srgbClr>
                  </a:outerShdw>
                  <a:reflection blurRad="6350" stA="55000" endA="300" endPos="45500" dir="5400000" sy="-100000" algn="bl" rotWithShape="0"/>
                </a:effectLst>
              </a:rPr>
            </a:br>
            <a:r>
              <a:rPr lang="en-US" sz="11500" i="1" dirty="0">
                <a:solidFill>
                  <a:srgbClr val="00B0F0"/>
                </a:solidFill>
                <a:effectLst>
                  <a:outerShdw blurRad="38100" dist="38100" dir="2700000" algn="tl">
                    <a:srgbClr val="000000">
                      <a:alpha val="43137"/>
                    </a:srgbClr>
                  </a:outerShdw>
                  <a:reflection blurRad="6350" stA="55000" endA="300" endPos="45500" dir="5400000" sy="-100000" algn="bl" rotWithShape="0"/>
                </a:effectLst>
              </a:rPr>
              <a:t>Weakness</a:t>
            </a:r>
          </a:p>
        </p:txBody>
      </p:sp>
    </p:spTree>
    <p:extLst>
      <p:ext uri="{BB962C8B-B14F-4D97-AF65-F5344CB8AC3E}">
        <p14:creationId xmlns:p14="http://schemas.microsoft.com/office/powerpoint/2010/main" val="1780264247"/>
      </p:ext>
    </p:extLst>
  </p:cSld>
  <p:clrMapOvr>
    <a:overrideClrMapping bg1="lt1" tx1="dk1" bg2="lt2" tx2="dk2" accent1="accent1" accent2="accent2" accent3="accent3" accent4="accent4" accent5="accent5" accent6="accent6" hlink="hlink" folHlink="folHlink"/>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
            <a:ext cx="12192000" cy="986790"/>
          </a:xfrm>
        </p:spPr>
        <p:txBody>
          <a:bodyPr>
            <a:noAutofit/>
          </a:bodyPr>
          <a:lstStyle/>
          <a:p>
            <a:pPr marL="0" indent="0" algn="ctr">
              <a:buNone/>
            </a:pPr>
            <a:r>
              <a:rPr lang="en-US" sz="5900" i="1" dirty="0">
                <a:solidFill>
                  <a:srgbClr val="A31D6A"/>
                </a:solidFill>
                <a:effectLst>
                  <a:outerShdw blurRad="38100" dist="38100" dir="2700000" algn="tl">
                    <a:srgbClr val="000000">
                      <a:alpha val="43137"/>
                    </a:srgbClr>
                  </a:outerShdw>
                </a:effectLst>
              </a:rPr>
              <a:t>Hebrews 11:32-40 (KJV)</a:t>
            </a:r>
          </a:p>
        </p:txBody>
      </p:sp>
      <p:sp>
        <p:nvSpPr>
          <p:cNvPr id="3" name="Content Placeholder 2"/>
          <p:cNvSpPr>
            <a:spLocks noGrp="1"/>
          </p:cNvSpPr>
          <p:nvPr>
            <p:ph sz="quarter" idx="13"/>
          </p:nvPr>
        </p:nvSpPr>
        <p:spPr>
          <a:xfrm>
            <a:off x="0" y="914399"/>
            <a:ext cx="12192000" cy="5943601"/>
          </a:xfrm>
        </p:spPr>
        <p:txBody>
          <a:bodyPr>
            <a:noAutofit/>
          </a:bodyPr>
          <a:lstStyle/>
          <a:p>
            <a:pPr marL="0" indent="0">
              <a:lnSpc>
                <a:spcPct val="107000"/>
              </a:lnSpc>
              <a:spcBef>
                <a:spcPts val="0"/>
              </a:spcBef>
              <a:spcAft>
                <a:spcPts val="800"/>
              </a:spcAft>
              <a:buNone/>
            </a:pPr>
            <a:r>
              <a:rPr lang="en-US" sz="5400" b="1" u="sng" dirty="0">
                <a:hlinkClick r:id="rId2" tooltip="Click to study this verse"/>
              </a:rPr>
              <a:t>32</a:t>
            </a:r>
            <a:r>
              <a:rPr lang="en-US" sz="5400" dirty="0"/>
              <a:t> </a:t>
            </a:r>
            <a:r>
              <a:rPr lang="en-US" sz="5400" dirty="0">
                <a:effectLst>
                  <a:outerShdw blurRad="38100" dist="38100" dir="2700000" algn="tl">
                    <a:srgbClr val="000000">
                      <a:alpha val="43137"/>
                    </a:srgbClr>
                  </a:outerShdw>
                </a:effectLst>
              </a:rPr>
              <a:t>And what shall I more say? for the time would fail me to tell of Gedeon, and of Barak, and of </a:t>
            </a:r>
            <a:r>
              <a:rPr lang="en-US" sz="5400" dirty="0">
                <a:solidFill>
                  <a:srgbClr val="404040"/>
                </a:solidFill>
                <a:effectLst>
                  <a:outerShdw blurRad="38100" dist="38100" dir="2700000" algn="tl">
                    <a:srgbClr val="000000">
                      <a:alpha val="43000"/>
                    </a:srgbClr>
                  </a:outerShdw>
                </a:effectLst>
                <a:highlight>
                  <a:srgbClr val="FFFF00"/>
                </a:highlight>
                <a:latin typeface="Trebuchet MS" panose="020B0603020202020204" pitchFamily="34" charset="0"/>
              </a:rPr>
              <a:t> Samson</a:t>
            </a:r>
            <a:r>
              <a:rPr lang="en-US" sz="5400" dirty="0">
                <a:effectLst>
                  <a:outerShdw blurRad="38100" dist="38100" dir="2700000" algn="tl">
                    <a:srgbClr val="000000">
                      <a:alpha val="43137"/>
                    </a:srgbClr>
                  </a:outerShdw>
                </a:effectLst>
              </a:rPr>
              <a:t>, and of Jephthae; of David also, and Samuel, and of the prophets:</a:t>
            </a:r>
            <a:r>
              <a:rPr lang="en-US" sz="5400" dirty="0"/>
              <a:t> </a:t>
            </a:r>
            <a:endParaRPr lang="en-US" sz="5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173627184"/>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3810"/>
            <a:ext cx="9144000" cy="986790"/>
          </a:xfrm>
        </p:spPr>
        <p:txBody>
          <a:bodyPr>
            <a:noAutofit/>
          </a:bodyPr>
          <a:lstStyle/>
          <a:p>
            <a:pPr marL="0" indent="0" algn="ctr">
              <a:buNone/>
            </a:pPr>
            <a:r>
              <a:rPr lang="en-US" sz="6000" i="1" dirty="0">
                <a:solidFill>
                  <a:srgbClr val="A31D6A"/>
                </a:solidFill>
                <a:effectLst>
                  <a:outerShdw blurRad="38100" dist="38100" dir="2700000" algn="tl">
                    <a:srgbClr val="000000">
                      <a:alpha val="43137"/>
                    </a:srgbClr>
                  </a:outerShdw>
                </a:effectLst>
              </a:rPr>
              <a:t>Judges 13:1-5 (NKJV)</a:t>
            </a:r>
            <a:endParaRPr lang="en-US" sz="5300" i="1" dirty="0">
              <a:solidFill>
                <a:srgbClr val="A31D6A"/>
              </a:solidFill>
              <a:effectLst>
                <a:outerShdw blurRad="38100" dist="38100" dir="2700000" algn="tl">
                  <a:srgbClr val="000000">
                    <a:alpha val="43137"/>
                  </a:srgbClr>
                </a:outerShdw>
              </a:effectLst>
            </a:endParaRPr>
          </a:p>
        </p:txBody>
      </p:sp>
      <p:sp>
        <p:nvSpPr>
          <p:cNvPr id="3" name="Content Placeholder 2"/>
          <p:cNvSpPr>
            <a:spLocks noGrp="1"/>
          </p:cNvSpPr>
          <p:nvPr>
            <p:ph sz="quarter" idx="13"/>
          </p:nvPr>
        </p:nvSpPr>
        <p:spPr>
          <a:xfrm>
            <a:off x="0" y="990601"/>
            <a:ext cx="12192000" cy="5867399"/>
          </a:xfrm>
        </p:spPr>
        <p:txBody>
          <a:bodyPr>
            <a:noAutofit/>
          </a:bodyPr>
          <a:lstStyle/>
          <a:p>
            <a:pPr marL="0" indent="0">
              <a:lnSpc>
                <a:spcPct val="107000"/>
              </a:lnSpc>
              <a:spcBef>
                <a:spcPts val="0"/>
              </a:spcBef>
              <a:spcAft>
                <a:spcPts val="0"/>
              </a:spcAft>
              <a:buNone/>
            </a:pPr>
            <a:r>
              <a:rPr lang="en-US" sz="6000" b="1" u="sng" dirty="0">
                <a:hlinkClick r:id="rId2"/>
              </a:rPr>
              <a:t>3</a:t>
            </a:r>
            <a:r>
              <a:rPr lang="en-US" sz="6000" dirty="0"/>
              <a:t> </a:t>
            </a:r>
            <a:r>
              <a:rPr lang="en-US" sz="6000" dirty="0">
                <a:effectLst>
                  <a:outerShdw blurRad="38100" dist="38100" dir="2700000" algn="tl">
                    <a:srgbClr val="000000">
                      <a:alpha val="43137"/>
                    </a:srgbClr>
                  </a:outerShdw>
                </a:effectLst>
              </a:rPr>
              <a:t>And the Angel of the Lord appeared to the woman and said to her, "Indeed now, you are barren and have borne no children, but you shall conceive and bear a son. </a:t>
            </a:r>
          </a:p>
        </p:txBody>
      </p:sp>
    </p:spTree>
    <p:extLst>
      <p:ext uri="{BB962C8B-B14F-4D97-AF65-F5344CB8AC3E}">
        <p14:creationId xmlns:p14="http://schemas.microsoft.com/office/powerpoint/2010/main" val="267300238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
            <a:ext cx="12192000" cy="986790"/>
          </a:xfrm>
        </p:spPr>
        <p:txBody>
          <a:bodyPr>
            <a:noAutofit/>
          </a:bodyPr>
          <a:lstStyle/>
          <a:p>
            <a:pPr marL="0" indent="0" algn="ctr">
              <a:buNone/>
            </a:pPr>
            <a:r>
              <a:rPr lang="en-US" sz="5900" i="1" dirty="0">
                <a:solidFill>
                  <a:srgbClr val="A31D6A"/>
                </a:solidFill>
                <a:effectLst>
                  <a:outerShdw blurRad="38100" dist="38100" dir="2700000" algn="tl">
                    <a:srgbClr val="000000">
                      <a:alpha val="43137"/>
                    </a:srgbClr>
                  </a:outerShdw>
                </a:effectLst>
              </a:rPr>
              <a:t>Hebrews 11:32-40 (KJV)</a:t>
            </a:r>
            <a:endParaRPr lang="en-US" sz="6600" i="1" dirty="0">
              <a:solidFill>
                <a:srgbClr val="A31D6A"/>
              </a:solidFill>
              <a:effectLst>
                <a:outerShdw blurRad="38100" dist="38100" dir="2700000" algn="tl">
                  <a:srgbClr val="000000">
                    <a:alpha val="43137"/>
                  </a:srgbClr>
                </a:outerShdw>
              </a:effectLst>
            </a:endParaRPr>
          </a:p>
        </p:txBody>
      </p:sp>
      <p:sp>
        <p:nvSpPr>
          <p:cNvPr id="3" name="Content Placeholder 2"/>
          <p:cNvSpPr>
            <a:spLocks noGrp="1"/>
          </p:cNvSpPr>
          <p:nvPr>
            <p:ph sz="quarter" idx="13"/>
          </p:nvPr>
        </p:nvSpPr>
        <p:spPr>
          <a:xfrm>
            <a:off x="0" y="762001"/>
            <a:ext cx="12192000" cy="6096000"/>
          </a:xfrm>
        </p:spPr>
        <p:txBody>
          <a:bodyPr>
            <a:noAutofit/>
          </a:bodyPr>
          <a:lstStyle/>
          <a:p>
            <a:pPr marL="0" indent="0">
              <a:lnSpc>
                <a:spcPct val="107000"/>
              </a:lnSpc>
              <a:spcBef>
                <a:spcPts val="0"/>
              </a:spcBef>
              <a:spcAft>
                <a:spcPts val="800"/>
              </a:spcAft>
              <a:buNone/>
            </a:pPr>
            <a:r>
              <a:rPr lang="en-US" sz="5400" b="1" u="sng" dirty="0">
                <a:hlinkClick r:id="rId2" tooltip="Click to study this verse"/>
              </a:rPr>
              <a:t>33</a:t>
            </a:r>
            <a:r>
              <a:rPr lang="en-US" sz="5400" dirty="0"/>
              <a:t> </a:t>
            </a:r>
            <a:r>
              <a:rPr lang="en-US" sz="5400" dirty="0">
                <a:effectLst>
                  <a:outerShdw blurRad="38100" dist="38100" dir="2700000" algn="tl">
                    <a:srgbClr val="000000">
                      <a:alpha val="43137"/>
                    </a:srgbClr>
                  </a:outerShdw>
                </a:effectLst>
              </a:rPr>
              <a:t>Who </a:t>
            </a:r>
            <a:r>
              <a:rPr lang="en-US" sz="5400" dirty="0">
                <a:solidFill>
                  <a:srgbClr val="404040"/>
                </a:solidFill>
                <a:effectLst>
                  <a:outerShdw blurRad="38100" dist="38100" dir="2700000" algn="tl">
                    <a:srgbClr val="000000">
                      <a:alpha val="43000"/>
                    </a:srgbClr>
                  </a:outerShdw>
                </a:effectLst>
                <a:highlight>
                  <a:srgbClr val="FFFF00"/>
                </a:highlight>
                <a:latin typeface="Trebuchet MS" panose="020B0603020202020204" pitchFamily="34" charset="0"/>
              </a:rPr>
              <a:t>through faith</a:t>
            </a:r>
            <a:r>
              <a:rPr lang="en-US" sz="1100" dirty="0">
                <a:solidFill>
                  <a:srgbClr val="404040"/>
                </a:solidFill>
                <a:highlight>
                  <a:srgbClr val="FFFF00"/>
                </a:highlight>
                <a:latin typeface="Calibri" panose="020F0502020204030204" pitchFamily="34" charset="0"/>
                <a:cs typeface="Times New Roman" panose="02020603050405020304" pitchFamily="18" charset="0"/>
              </a:rPr>
              <a:t> </a:t>
            </a:r>
            <a:r>
              <a:rPr lang="en-US" sz="5400" dirty="0">
                <a:effectLst>
                  <a:outerShdw blurRad="38100" dist="38100" dir="2700000" algn="tl">
                    <a:srgbClr val="000000">
                      <a:alpha val="43137"/>
                    </a:srgbClr>
                  </a:outerShdw>
                </a:effectLst>
              </a:rPr>
              <a:t>subdued kingdoms, wrought righteousness, obtained promises, </a:t>
            </a:r>
            <a:r>
              <a:rPr lang="en-US" sz="5400" dirty="0">
                <a:solidFill>
                  <a:srgbClr val="404040"/>
                </a:solidFill>
                <a:effectLst>
                  <a:outerShdw blurRad="38100" dist="38100" dir="2700000" algn="tl">
                    <a:srgbClr val="000000">
                      <a:alpha val="43000"/>
                    </a:srgbClr>
                  </a:outerShdw>
                </a:effectLst>
                <a:latin typeface="Trebuchet MS" panose="020B0603020202020204" pitchFamily="34" charset="0"/>
              </a:rPr>
              <a:t>stopped the mouths of lions</a:t>
            </a:r>
            <a:r>
              <a:rPr lang="en-US" sz="5400" dirty="0">
                <a:effectLst>
                  <a:outerShdw blurRad="38100" dist="38100" dir="2700000" algn="tl">
                    <a:srgbClr val="000000">
                      <a:alpha val="43137"/>
                    </a:srgbClr>
                  </a:outerShdw>
                </a:effectLst>
              </a:rPr>
              <a:t>, </a:t>
            </a:r>
            <a:r>
              <a:rPr lang="en-US" sz="5400" b="1" u="sng" dirty="0">
                <a:hlinkClick r:id="rId3" tooltip="Click to study this verse"/>
              </a:rPr>
              <a:t>34</a:t>
            </a:r>
            <a:r>
              <a:rPr lang="en-US" sz="5400" dirty="0"/>
              <a:t> </a:t>
            </a:r>
            <a:r>
              <a:rPr lang="en-US" sz="5400" dirty="0">
                <a:effectLst>
                  <a:outerShdw blurRad="38100" dist="38100" dir="2700000" algn="tl">
                    <a:srgbClr val="000000">
                      <a:alpha val="43137"/>
                    </a:srgbClr>
                  </a:outerShdw>
                </a:effectLst>
              </a:rPr>
              <a:t>Quenched the violence of fire, </a:t>
            </a:r>
            <a:r>
              <a:rPr kumimoji="0" lang="en-US" sz="5400" b="0" i="0" u="none" strike="noStrike" kern="1200" cap="none" spc="0" normalizeH="0" baseline="0" noProof="0" dirty="0">
                <a:ln>
                  <a:noFill/>
                </a:ln>
                <a:solidFill>
                  <a:prstClr val="black">
                    <a:lumMod val="75000"/>
                    <a:lumOff val="25000"/>
                  </a:prstClr>
                </a:solidFill>
                <a:effectLst>
                  <a:outerShdw blurRad="38100" dist="38100" dir="2700000" algn="tl">
                    <a:srgbClr val="000000">
                      <a:alpha val="43137"/>
                    </a:srgbClr>
                  </a:outerShdw>
                </a:effectLst>
                <a:uLnTx/>
                <a:uFillTx/>
                <a:latin typeface="Trebuchet MS"/>
                <a:ea typeface="+mn-ea"/>
                <a:cs typeface="+mn-cs"/>
              </a:rPr>
              <a:t>escaped the edge of the sword, </a:t>
            </a:r>
            <a:r>
              <a:rPr kumimoji="0" lang="en-US" sz="5400" b="0" i="0" u="none" strike="noStrike" kern="1200" cap="none" spc="0" normalizeH="0" baseline="0" noProof="0" dirty="0">
                <a:ln>
                  <a:noFill/>
                </a:ln>
                <a:solidFill>
                  <a:srgbClr val="404040"/>
                </a:solidFill>
                <a:effectLst>
                  <a:outerShdw blurRad="38100" dist="38100" dir="2700000" algn="tl">
                    <a:srgbClr val="000000">
                      <a:alpha val="43000"/>
                    </a:srgbClr>
                  </a:outerShdw>
                </a:effectLst>
                <a:highlight>
                  <a:srgbClr val="FFFF00"/>
                </a:highlight>
                <a:uLnTx/>
                <a:uFillTx/>
                <a:latin typeface="Trebuchet MS" panose="020B0603020202020204" pitchFamily="34" charset="0"/>
                <a:ea typeface="+mn-ea"/>
                <a:cs typeface="+mn-cs"/>
              </a:rPr>
              <a:t>out of weakness were made strong</a:t>
            </a:r>
            <a:r>
              <a:rPr kumimoji="0" lang="en-US" sz="5400" b="0" i="0" u="none" strike="noStrike" kern="1200" cap="none" spc="0" normalizeH="0" baseline="0" noProof="0" dirty="0">
                <a:ln>
                  <a:noFill/>
                </a:ln>
                <a:solidFill>
                  <a:prstClr val="black">
                    <a:lumMod val="75000"/>
                    <a:lumOff val="25000"/>
                  </a:prstClr>
                </a:solidFill>
                <a:effectLst>
                  <a:outerShdw blurRad="38100" dist="38100" dir="2700000" algn="tl">
                    <a:srgbClr val="000000">
                      <a:alpha val="43137"/>
                    </a:srgbClr>
                  </a:outerShdw>
                </a:effectLst>
                <a:uLnTx/>
                <a:uFillTx/>
                <a:latin typeface="Trebuchet MS"/>
                <a:ea typeface="+mn-ea"/>
                <a:cs typeface="+mn-cs"/>
              </a:rPr>
              <a:t>, </a:t>
            </a:r>
            <a:endParaRPr lang="en-US" sz="5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5115822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
            <a:ext cx="12192000" cy="986790"/>
          </a:xfrm>
        </p:spPr>
        <p:txBody>
          <a:bodyPr>
            <a:noAutofit/>
          </a:bodyPr>
          <a:lstStyle/>
          <a:p>
            <a:pPr marL="0" indent="0" algn="ctr">
              <a:buNone/>
            </a:pPr>
            <a:r>
              <a:rPr lang="en-US" sz="5900" i="1" dirty="0">
                <a:solidFill>
                  <a:srgbClr val="A31D6A"/>
                </a:solidFill>
                <a:effectLst>
                  <a:outerShdw blurRad="38100" dist="38100" dir="2700000" algn="tl">
                    <a:srgbClr val="000000">
                      <a:alpha val="43137"/>
                    </a:srgbClr>
                  </a:outerShdw>
                </a:effectLst>
              </a:rPr>
              <a:t>Hebrews 11:32-40 (AMP)</a:t>
            </a:r>
            <a:endParaRPr lang="en-US" sz="6600" i="1" dirty="0">
              <a:solidFill>
                <a:srgbClr val="A31D6A"/>
              </a:solidFill>
              <a:effectLst>
                <a:outerShdw blurRad="38100" dist="38100" dir="2700000" algn="tl">
                  <a:srgbClr val="000000">
                    <a:alpha val="43137"/>
                  </a:srgbClr>
                </a:outerShdw>
              </a:effectLst>
            </a:endParaRPr>
          </a:p>
        </p:txBody>
      </p:sp>
      <p:sp>
        <p:nvSpPr>
          <p:cNvPr id="3" name="Content Placeholder 2"/>
          <p:cNvSpPr>
            <a:spLocks noGrp="1"/>
          </p:cNvSpPr>
          <p:nvPr>
            <p:ph sz="quarter" idx="13"/>
          </p:nvPr>
        </p:nvSpPr>
        <p:spPr>
          <a:xfrm>
            <a:off x="0" y="762000"/>
            <a:ext cx="12192000" cy="6096001"/>
          </a:xfrm>
        </p:spPr>
        <p:txBody>
          <a:bodyPr>
            <a:noAutofit/>
          </a:bodyPr>
          <a:lstStyle/>
          <a:p>
            <a:pPr marL="0" marR="0" lvl="0" indent="0" algn="l" defTabSz="914400" rtl="0" eaLnBrk="1" fontAlgn="auto" latinLnBrk="0" hangingPunct="1">
              <a:lnSpc>
                <a:spcPct val="107000"/>
              </a:lnSpc>
              <a:spcBef>
                <a:spcPts val="0"/>
              </a:spcBef>
              <a:spcAft>
                <a:spcPts val="800"/>
              </a:spcAft>
              <a:buClr>
                <a:srgbClr val="A379BB">
                  <a:lumMod val="75000"/>
                </a:srgbClr>
              </a:buClr>
              <a:buSzPct val="130000"/>
              <a:buFont typeface="Georgia" pitchFamily="18" charset="0"/>
              <a:buNone/>
              <a:tabLst/>
              <a:defRPr/>
            </a:pPr>
            <a:r>
              <a:rPr kumimoji="0" lang="en-US" sz="5400" b="0" i="0" u="none" strike="noStrike" kern="1200" cap="none" spc="0" normalizeH="0" baseline="0" noProof="0" dirty="0">
                <a:ln>
                  <a:noFill/>
                </a:ln>
                <a:solidFill>
                  <a:prstClr val="black">
                    <a:lumMod val="75000"/>
                    <a:lumOff val="25000"/>
                  </a:prstClr>
                </a:solidFill>
                <a:effectLst>
                  <a:outerShdw blurRad="38100" dist="38100" dir="2700000" algn="tl">
                    <a:srgbClr val="000000">
                      <a:alpha val="43137"/>
                    </a:srgbClr>
                  </a:outerShdw>
                </a:effectLst>
                <a:uLnTx/>
                <a:uFillTx/>
                <a:latin typeface="Trebuchet MS"/>
                <a:ea typeface="+mn-ea"/>
                <a:cs typeface="+mn-cs"/>
              </a:rPr>
              <a:t>waxed valiant in fight, turned to flight the armies of the aliens.</a:t>
            </a:r>
            <a:r>
              <a:rPr kumimoji="0" lang="en-US" sz="5400" b="0" i="0" u="none" strike="noStrike" kern="1200" cap="none" spc="0" normalizeH="0" baseline="0" noProof="0" dirty="0">
                <a:ln>
                  <a:noFill/>
                </a:ln>
                <a:solidFill>
                  <a:prstClr val="black">
                    <a:lumMod val="75000"/>
                    <a:lumOff val="25000"/>
                  </a:prstClr>
                </a:solidFill>
                <a:effectLst/>
                <a:uLnTx/>
                <a:uFillTx/>
                <a:latin typeface="Trebuchet MS"/>
                <a:ea typeface="+mn-ea"/>
                <a:cs typeface="+mn-cs"/>
              </a:rPr>
              <a:t> </a:t>
            </a:r>
            <a:endParaRPr kumimoji="0" lang="en-US" sz="5400" b="0" i="0" u="none" strike="noStrike" kern="1200" cap="none" spc="0" normalizeH="0" baseline="0" noProof="0" dirty="0">
              <a:ln>
                <a:noFill/>
              </a:ln>
              <a:solidFill>
                <a:prstClr val="black">
                  <a:lumMod val="75000"/>
                  <a:lumOff val="25000"/>
                </a:prstClr>
              </a:solidFill>
              <a:effectLst>
                <a:outerShdw blurRad="38100" dist="38100" dir="2700000" algn="tl">
                  <a:srgbClr val="000000">
                    <a:alpha val="43137"/>
                  </a:srgbClr>
                </a:outerShdw>
              </a:effectLst>
              <a:uLnTx/>
              <a:uFillTx/>
              <a:latin typeface="Trebuchet MS"/>
              <a:ea typeface="+mn-ea"/>
              <a:cs typeface="+mn-cs"/>
            </a:endParaRPr>
          </a:p>
          <a:p>
            <a:pPr marL="45720" indent="0">
              <a:buNone/>
            </a:pPr>
            <a:r>
              <a:rPr lang="en-US" sz="5400" b="1" u="sng" dirty="0">
                <a:hlinkClick r:id="rId2" tooltip="Click to study this verse"/>
              </a:rPr>
              <a:t>35</a:t>
            </a:r>
            <a:r>
              <a:rPr lang="en-US" sz="5400" dirty="0"/>
              <a:t> </a:t>
            </a:r>
            <a:r>
              <a:rPr lang="en-US" sz="5400" dirty="0">
                <a:effectLst>
                  <a:outerShdw blurRad="38100" dist="38100" dir="2700000" algn="tl">
                    <a:srgbClr val="000000">
                      <a:alpha val="43137"/>
                    </a:srgbClr>
                  </a:outerShdw>
                </a:effectLst>
              </a:rPr>
              <a:t>Women received their dead raised to life again: and others were tortured, not accepting deliverance; that they might obtain a better resurrection:</a:t>
            </a:r>
            <a:r>
              <a:rPr lang="en-US" sz="5400" dirty="0"/>
              <a:t> </a:t>
            </a:r>
            <a:endParaRPr lang="en-US" sz="5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15665904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
            <a:ext cx="12192000" cy="986790"/>
          </a:xfrm>
        </p:spPr>
        <p:txBody>
          <a:bodyPr>
            <a:noAutofit/>
          </a:bodyPr>
          <a:lstStyle/>
          <a:p>
            <a:pPr marL="0" indent="0" algn="ctr">
              <a:buNone/>
            </a:pPr>
            <a:r>
              <a:rPr lang="en-US" sz="5900" i="1" dirty="0">
                <a:solidFill>
                  <a:srgbClr val="A31D6A"/>
                </a:solidFill>
                <a:effectLst>
                  <a:outerShdw blurRad="38100" dist="38100" dir="2700000" algn="tl">
                    <a:srgbClr val="000000">
                      <a:alpha val="43137"/>
                    </a:srgbClr>
                  </a:outerShdw>
                </a:effectLst>
              </a:rPr>
              <a:t>Hebrews 11:32-40 (AMP)</a:t>
            </a:r>
            <a:endParaRPr lang="en-US" sz="6600" i="1" dirty="0">
              <a:solidFill>
                <a:srgbClr val="A31D6A"/>
              </a:solidFill>
              <a:effectLst>
                <a:outerShdw blurRad="38100" dist="38100" dir="2700000" algn="tl">
                  <a:srgbClr val="000000">
                    <a:alpha val="43137"/>
                  </a:srgbClr>
                </a:outerShdw>
              </a:effectLst>
            </a:endParaRPr>
          </a:p>
        </p:txBody>
      </p:sp>
      <p:sp>
        <p:nvSpPr>
          <p:cNvPr id="3" name="Content Placeholder 2"/>
          <p:cNvSpPr>
            <a:spLocks noGrp="1"/>
          </p:cNvSpPr>
          <p:nvPr>
            <p:ph sz="quarter" idx="13"/>
          </p:nvPr>
        </p:nvSpPr>
        <p:spPr>
          <a:xfrm>
            <a:off x="0" y="990600"/>
            <a:ext cx="12192000" cy="5867401"/>
          </a:xfrm>
        </p:spPr>
        <p:txBody>
          <a:bodyPr>
            <a:noAutofit/>
          </a:bodyPr>
          <a:lstStyle/>
          <a:p>
            <a:pPr marL="45720" indent="0">
              <a:buNone/>
            </a:pPr>
            <a:r>
              <a:rPr lang="en-US" sz="5400" b="1" u="sng" dirty="0">
                <a:hlinkClick r:id="rId2" tooltip="Click to study this verse"/>
              </a:rPr>
              <a:t>36</a:t>
            </a:r>
            <a:r>
              <a:rPr lang="en-US" sz="5400" dirty="0"/>
              <a:t> </a:t>
            </a:r>
            <a:r>
              <a:rPr lang="en-US" sz="5400" dirty="0">
                <a:effectLst>
                  <a:outerShdw blurRad="38100" dist="38100" dir="2700000" algn="tl">
                    <a:srgbClr val="000000">
                      <a:alpha val="43137"/>
                    </a:srgbClr>
                  </a:outerShdw>
                </a:effectLst>
              </a:rPr>
              <a:t>And others had trial of cruel mockings and scourgings, yea, moreover of bonds and imprisonment: </a:t>
            </a:r>
            <a:r>
              <a:rPr lang="en-US" sz="5400" b="1" u="sng" dirty="0">
                <a:hlinkClick r:id="rId3" tooltip="Click to study this verse"/>
              </a:rPr>
              <a:t>37</a:t>
            </a:r>
            <a:r>
              <a:rPr lang="en-US" sz="5400" dirty="0"/>
              <a:t> </a:t>
            </a:r>
            <a:r>
              <a:rPr lang="en-US" sz="5400" dirty="0">
                <a:effectLst>
                  <a:outerShdw blurRad="38100" dist="38100" dir="2700000" algn="tl">
                    <a:srgbClr val="000000">
                      <a:alpha val="43137"/>
                    </a:srgbClr>
                  </a:outerShdw>
                </a:effectLst>
              </a:rPr>
              <a:t>They were stoned, they were sawn asunder, were tempted, were slain with the sword: </a:t>
            </a:r>
          </a:p>
        </p:txBody>
      </p:sp>
    </p:spTree>
    <p:extLst>
      <p:ext uri="{BB962C8B-B14F-4D97-AF65-F5344CB8AC3E}">
        <p14:creationId xmlns:p14="http://schemas.microsoft.com/office/powerpoint/2010/main" val="382188831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
            <a:ext cx="12192000" cy="986790"/>
          </a:xfrm>
        </p:spPr>
        <p:txBody>
          <a:bodyPr>
            <a:noAutofit/>
          </a:bodyPr>
          <a:lstStyle/>
          <a:p>
            <a:pPr marL="0" indent="0" algn="ctr">
              <a:buNone/>
            </a:pPr>
            <a:r>
              <a:rPr lang="en-US" sz="5900" i="1" dirty="0">
                <a:solidFill>
                  <a:srgbClr val="A31D6A"/>
                </a:solidFill>
                <a:effectLst>
                  <a:outerShdw blurRad="38100" dist="38100" dir="2700000" algn="tl">
                    <a:srgbClr val="000000">
                      <a:alpha val="43137"/>
                    </a:srgbClr>
                  </a:outerShdw>
                </a:effectLst>
              </a:rPr>
              <a:t>Hebrews 11:32-40 (AMP)</a:t>
            </a:r>
            <a:endParaRPr lang="en-US" sz="6600" i="1" dirty="0">
              <a:solidFill>
                <a:srgbClr val="A31D6A"/>
              </a:solidFill>
              <a:effectLst>
                <a:outerShdw blurRad="38100" dist="38100" dir="2700000" algn="tl">
                  <a:srgbClr val="000000">
                    <a:alpha val="43137"/>
                  </a:srgbClr>
                </a:outerShdw>
              </a:effectLst>
            </a:endParaRPr>
          </a:p>
        </p:txBody>
      </p:sp>
      <p:sp>
        <p:nvSpPr>
          <p:cNvPr id="3" name="Content Placeholder 2"/>
          <p:cNvSpPr>
            <a:spLocks noGrp="1"/>
          </p:cNvSpPr>
          <p:nvPr>
            <p:ph sz="quarter" idx="13"/>
          </p:nvPr>
        </p:nvSpPr>
        <p:spPr>
          <a:xfrm>
            <a:off x="0" y="914400"/>
            <a:ext cx="12192000" cy="5943601"/>
          </a:xfrm>
        </p:spPr>
        <p:txBody>
          <a:bodyPr>
            <a:noAutofit/>
          </a:bodyPr>
          <a:lstStyle/>
          <a:p>
            <a:pPr marL="45720" indent="0">
              <a:buNone/>
            </a:pPr>
            <a:r>
              <a:rPr lang="en-US" sz="5400" dirty="0">
                <a:effectLst>
                  <a:outerShdw blurRad="38100" dist="38100" dir="2700000" algn="tl">
                    <a:srgbClr val="000000">
                      <a:alpha val="43137"/>
                    </a:srgbClr>
                  </a:outerShdw>
                </a:effectLst>
              </a:rPr>
              <a:t>they wandered about in sheepskins and goatskins; being destitute, afflicted, tormented;</a:t>
            </a:r>
            <a:r>
              <a:rPr lang="en-US" sz="5400" dirty="0"/>
              <a:t> </a:t>
            </a:r>
          </a:p>
          <a:p>
            <a:pPr marL="45720" indent="0">
              <a:buNone/>
            </a:pPr>
            <a:r>
              <a:rPr lang="en-US" sz="5400" b="1" u="sng" dirty="0">
                <a:hlinkClick r:id="rId2" tooltip="Click to study this verse"/>
              </a:rPr>
              <a:t>38</a:t>
            </a:r>
            <a:r>
              <a:rPr lang="en-US" sz="5400" dirty="0"/>
              <a:t> </a:t>
            </a:r>
            <a:r>
              <a:rPr lang="en-US" sz="5400" dirty="0">
                <a:effectLst>
                  <a:outerShdw blurRad="38100" dist="38100" dir="2700000" algn="tl">
                    <a:srgbClr val="000000">
                      <a:alpha val="43137"/>
                    </a:srgbClr>
                  </a:outerShdw>
                </a:effectLst>
              </a:rPr>
              <a:t>(Of whom the world was not worthy:) they wandered in deserts, and in mountains, and in dens and caves of the earth. </a:t>
            </a:r>
          </a:p>
        </p:txBody>
      </p:sp>
    </p:spTree>
    <p:extLst>
      <p:ext uri="{BB962C8B-B14F-4D97-AF65-F5344CB8AC3E}">
        <p14:creationId xmlns:p14="http://schemas.microsoft.com/office/powerpoint/2010/main" val="391887431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
            <a:ext cx="12192000" cy="986790"/>
          </a:xfrm>
        </p:spPr>
        <p:txBody>
          <a:bodyPr>
            <a:noAutofit/>
          </a:bodyPr>
          <a:lstStyle/>
          <a:p>
            <a:pPr marL="0" indent="0" algn="ctr">
              <a:buNone/>
            </a:pPr>
            <a:r>
              <a:rPr lang="en-US" sz="5900" i="1" dirty="0">
                <a:solidFill>
                  <a:srgbClr val="A31D6A"/>
                </a:solidFill>
                <a:effectLst>
                  <a:outerShdw blurRad="38100" dist="38100" dir="2700000" algn="tl">
                    <a:srgbClr val="000000">
                      <a:alpha val="43137"/>
                    </a:srgbClr>
                  </a:outerShdw>
                </a:effectLst>
              </a:rPr>
              <a:t>Hebrews 11:32-40 (AMP)</a:t>
            </a:r>
            <a:endParaRPr lang="en-US" sz="6600" i="1" dirty="0">
              <a:solidFill>
                <a:srgbClr val="A31D6A"/>
              </a:solidFill>
              <a:effectLst>
                <a:outerShdw blurRad="38100" dist="38100" dir="2700000" algn="tl">
                  <a:srgbClr val="000000">
                    <a:alpha val="43137"/>
                  </a:srgbClr>
                </a:outerShdw>
              </a:effectLst>
            </a:endParaRPr>
          </a:p>
        </p:txBody>
      </p:sp>
      <p:sp>
        <p:nvSpPr>
          <p:cNvPr id="3" name="Content Placeholder 2"/>
          <p:cNvSpPr>
            <a:spLocks noGrp="1"/>
          </p:cNvSpPr>
          <p:nvPr>
            <p:ph sz="quarter" idx="13"/>
          </p:nvPr>
        </p:nvSpPr>
        <p:spPr>
          <a:xfrm>
            <a:off x="0" y="990599"/>
            <a:ext cx="12192000" cy="5867401"/>
          </a:xfrm>
        </p:spPr>
        <p:txBody>
          <a:bodyPr>
            <a:noAutofit/>
          </a:bodyPr>
          <a:lstStyle/>
          <a:p>
            <a:pPr marL="45720" marR="0" lvl="0" indent="0" algn="l" defTabSz="914400" rtl="0" eaLnBrk="1" fontAlgn="auto" latinLnBrk="0" hangingPunct="1">
              <a:lnSpc>
                <a:spcPct val="100000"/>
              </a:lnSpc>
              <a:spcBef>
                <a:spcPct val="20000"/>
              </a:spcBef>
              <a:spcAft>
                <a:spcPts val="300"/>
              </a:spcAft>
              <a:buClr>
                <a:srgbClr val="A379BB">
                  <a:lumMod val="75000"/>
                </a:srgbClr>
              </a:buClr>
              <a:buSzPct val="130000"/>
              <a:buFont typeface="Georgia" pitchFamily="18" charset="0"/>
              <a:buNone/>
              <a:tabLst/>
              <a:defRPr/>
            </a:pPr>
            <a:r>
              <a:rPr lang="en-US" sz="5400" b="1" u="sng" dirty="0">
                <a:hlinkClick r:id="rId2" tooltip="Click to study this verse"/>
              </a:rPr>
              <a:t>39</a:t>
            </a:r>
            <a:r>
              <a:rPr lang="en-US" sz="5400" dirty="0"/>
              <a:t> </a:t>
            </a:r>
            <a:r>
              <a:rPr lang="en-US" sz="5400" dirty="0">
                <a:effectLst>
                  <a:outerShdw blurRad="38100" dist="38100" dir="2700000" algn="tl">
                    <a:srgbClr val="000000">
                      <a:alpha val="43137"/>
                    </a:srgbClr>
                  </a:outerShdw>
                </a:effectLst>
              </a:rPr>
              <a:t>And </a:t>
            </a:r>
            <a:r>
              <a:rPr lang="en-US" sz="5400" dirty="0">
                <a:solidFill>
                  <a:srgbClr val="404040"/>
                </a:solidFill>
                <a:effectLst>
                  <a:outerShdw blurRad="38100" dist="38100" dir="2700000" algn="tl">
                    <a:srgbClr val="000000">
                      <a:alpha val="43000"/>
                    </a:srgbClr>
                  </a:outerShdw>
                </a:effectLst>
                <a:highlight>
                  <a:srgbClr val="FFFF00"/>
                </a:highlight>
                <a:latin typeface="Trebuchet MS" panose="020B0603020202020204" pitchFamily="34" charset="0"/>
              </a:rPr>
              <a:t>these all, having obtained a good report through faith</a:t>
            </a:r>
            <a:r>
              <a:rPr lang="en-US" sz="5400" dirty="0">
                <a:effectLst>
                  <a:outerShdw blurRad="38100" dist="38100" dir="2700000" algn="tl">
                    <a:srgbClr val="000000">
                      <a:alpha val="43137"/>
                    </a:srgbClr>
                  </a:outerShdw>
                </a:effectLst>
              </a:rPr>
              <a:t>, received not the promise:</a:t>
            </a:r>
            <a:r>
              <a:rPr lang="en-US" sz="5400" dirty="0"/>
              <a:t>                       </a:t>
            </a:r>
          </a:p>
          <a:p>
            <a:pPr marL="45720" marR="0" lvl="0" indent="0" algn="l" defTabSz="914400" rtl="0" eaLnBrk="1" fontAlgn="auto" latinLnBrk="0" hangingPunct="1">
              <a:lnSpc>
                <a:spcPct val="100000"/>
              </a:lnSpc>
              <a:spcBef>
                <a:spcPct val="20000"/>
              </a:spcBef>
              <a:spcAft>
                <a:spcPts val="300"/>
              </a:spcAft>
              <a:buClr>
                <a:srgbClr val="A379BB">
                  <a:lumMod val="75000"/>
                </a:srgbClr>
              </a:buClr>
              <a:buSzPct val="130000"/>
              <a:buFont typeface="Georgia" pitchFamily="18" charset="0"/>
              <a:buNone/>
              <a:tabLst/>
              <a:defRPr/>
            </a:pPr>
            <a:r>
              <a:rPr kumimoji="0" lang="en-US" sz="5400" b="1" i="0" u="sng" strike="noStrike" kern="1200" cap="none" spc="0" normalizeH="0" baseline="0" noProof="0" dirty="0">
                <a:ln>
                  <a:noFill/>
                </a:ln>
                <a:solidFill>
                  <a:prstClr val="black">
                    <a:lumMod val="75000"/>
                    <a:lumOff val="25000"/>
                  </a:prstClr>
                </a:solidFill>
                <a:effectLst/>
                <a:uLnTx/>
                <a:uFillTx/>
                <a:latin typeface="Trebuchet MS"/>
                <a:ea typeface="+mn-ea"/>
                <a:cs typeface="+mn-cs"/>
                <a:hlinkClick r:id="rId3" tooltip="Click to study this verse"/>
              </a:rPr>
              <a:t>40</a:t>
            </a:r>
            <a:r>
              <a:rPr kumimoji="0" lang="en-US" sz="5400" b="0" i="0" u="none" strike="noStrike" kern="1200" cap="none" spc="0" normalizeH="0" baseline="0" noProof="0" dirty="0">
                <a:ln>
                  <a:noFill/>
                </a:ln>
                <a:solidFill>
                  <a:prstClr val="black">
                    <a:lumMod val="75000"/>
                    <a:lumOff val="25000"/>
                  </a:prstClr>
                </a:solidFill>
                <a:effectLst/>
                <a:uLnTx/>
                <a:uFillTx/>
                <a:latin typeface="Trebuchet MS"/>
                <a:ea typeface="+mn-ea"/>
                <a:cs typeface="+mn-cs"/>
              </a:rPr>
              <a:t> </a:t>
            </a:r>
            <a:r>
              <a:rPr kumimoji="0" lang="en-US" sz="5400" b="0" i="0" u="none" strike="noStrike" kern="1200" cap="none" spc="0" normalizeH="0" baseline="0" noProof="0" dirty="0">
                <a:ln>
                  <a:noFill/>
                </a:ln>
                <a:solidFill>
                  <a:prstClr val="black">
                    <a:lumMod val="75000"/>
                    <a:lumOff val="25000"/>
                  </a:prstClr>
                </a:solidFill>
                <a:effectLst>
                  <a:outerShdw blurRad="38100" dist="38100" dir="2700000" algn="tl">
                    <a:srgbClr val="000000">
                      <a:alpha val="43137"/>
                    </a:srgbClr>
                  </a:outerShdw>
                </a:effectLst>
                <a:uLnTx/>
                <a:uFillTx/>
                <a:latin typeface="Trebuchet MS"/>
                <a:ea typeface="+mn-ea"/>
                <a:cs typeface="+mn-cs"/>
              </a:rPr>
              <a:t>God having provided </a:t>
            </a:r>
            <a:r>
              <a:rPr kumimoji="0" lang="en-US" sz="5400" b="0" i="0" u="none" strike="noStrike" kern="1200" cap="none" spc="0" normalizeH="0" baseline="0" noProof="0" dirty="0">
                <a:ln>
                  <a:noFill/>
                </a:ln>
                <a:solidFill>
                  <a:prstClr val="black">
                    <a:lumMod val="75000"/>
                    <a:lumOff val="25000"/>
                  </a:prstClr>
                </a:solidFill>
                <a:effectLst>
                  <a:outerShdw blurRad="38100" dist="38100" dir="2700000" algn="tl">
                    <a:srgbClr val="000000">
                      <a:alpha val="43137"/>
                    </a:srgbClr>
                  </a:outerShdw>
                </a:effectLst>
                <a:highlight>
                  <a:srgbClr val="FFFF00"/>
                </a:highlight>
                <a:uLnTx/>
                <a:uFillTx/>
                <a:latin typeface="Trebuchet MS"/>
                <a:ea typeface="+mn-ea"/>
                <a:cs typeface="+mn-cs"/>
              </a:rPr>
              <a:t>some better thing for us</a:t>
            </a:r>
            <a:r>
              <a:rPr kumimoji="0" lang="en-US" sz="5400" b="0" i="0" u="none" strike="noStrike" kern="1200" cap="none" spc="0" normalizeH="0" baseline="0" noProof="0" dirty="0">
                <a:ln>
                  <a:noFill/>
                </a:ln>
                <a:solidFill>
                  <a:prstClr val="black">
                    <a:lumMod val="75000"/>
                    <a:lumOff val="25000"/>
                  </a:prstClr>
                </a:solidFill>
                <a:effectLst>
                  <a:outerShdw blurRad="38100" dist="38100" dir="2700000" algn="tl">
                    <a:srgbClr val="000000">
                      <a:alpha val="43137"/>
                    </a:srgbClr>
                  </a:outerShdw>
                </a:effectLst>
                <a:uLnTx/>
                <a:uFillTx/>
                <a:latin typeface="Trebuchet MS"/>
                <a:ea typeface="+mn-ea"/>
                <a:cs typeface="+mn-cs"/>
              </a:rPr>
              <a:t>, that they without us should not be made perfect.</a:t>
            </a:r>
          </a:p>
          <a:p>
            <a:pPr marL="0" indent="0">
              <a:lnSpc>
                <a:spcPct val="107000"/>
              </a:lnSpc>
              <a:spcBef>
                <a:spcPts val="0"/>
              </a:spcBef>
              <a:spcAft>
                <a:spcPts val="800"/>
              </a:spcAft>
              <a:buNone/>
            </a:pPr>
            <a:endParaRPr lang="en-US" sz="5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7983362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0" y="152400"/>
            <a:ext cx="12192000" cy="6668530"/>
          </a:xfrm>
        </p:spPr>
        <p:txBody>
          <a:bodyPr>
            <a:noAutofit/>
          </a:bodyPr>
          <a:lstStyle/>
          <a:p>
            <a:pPr marL="45720" indent="0">
              <a:lnSpc>
                <a:spcPct val="80000"/>
              </a:lnSpc>
              <a:buClr>
                <a:srgbClr val="C00000"/>
              </a:buClr>
              <a:buNone/>
            </a:pPr>
            <a:r>
              <a:rPr lang="en-US" sz="6600" b="1" i="1" dirty="0">
                <a:effectLst>
                  <a:outerShdw blurRad="38100" dist="38100" dir="2700000" algn="tl">
                    <a:srgbClr val="000000">
                      <a:alpha val="43137"/>
                    </a:srgbClr>
                  </a:outerShdw>
                </a:effectLst>
              </a:rPr>
              <a:t>Three Relative Terms:</a:t>
            </a:r>
          </a:p>
          <a:p>
            <a:pPr marL="960120" indent="-914400">
              <a:lnSpc>
                <a:spcPct val="80000"/>
              </a:lnSpc>
              <a:buClr>
                <a:srgbClr val="C00000"/>
              </a:buClr>
              <a:buFont typeface="+mj-lt"/>
              <a:buAutoNum type="arabicPeriod"/>
            </a:pPr>
            <a:r>
              <a:rPr lang="en-US" sz="6600" b="1" i="1" dirty="0">
                <a:effectLst>
                  <a:outerShdw blurRad="38100" dist="38100" dir="2700000" algn="tl">
                    <a:srgbClr val="000000">
                      <a:alpha val="43137"/>
                    </a:srgbClr>
                  </a:outerShdw>
                </a:effectLst>
              </a:rPr>
              <a:t>Strength: Serving God’s Purpose (With the Spirit)</a:t>
            </a:r>
          </a:p>
          <a:p>
            <a:pPr marL="960120" indent="-914400">
              <a:lnSpc>
                <a:spcPct val="80000"/>
              </a:lnSpc>
              <a:buClr>
                <a:srgbClr val="C00000"/>
              </a:buClr>
              <a:buFont typeface="+mj-lt"/>
              <a:buAutoNum type="arabicPeriod"/>
            </a:pPr>
            <a:r>
              <a:rPr lang="en-US" sz="6600" b="1" i="1" dirty="0">
                <a:effectLst>
                  <a:outerShdw blurRad="38100" dist="38100" dir="2700000" algn="tl">
                    <a:srgbClr val="000000">
                      <a:alpha val="43137"/>
                    </a:srgbClr>
                  </a:outerShdw>
                </a:effectLst>
              </a:rPr>
              <a:t>Weakness: Depending on Self (Without the Spirit)</a:t>
            </a:r>
          </a:p>
          <a:p>
            <a:pPr marL="960120" indent="-914400">
              <a:lnSpc>
                <a:spcPct val="80000"/>
              </a:lnSpc>
              <a:buClr>
                <a:srgbClr val="C00000"/>
              </a:buClr>
              <a:buFont typeface="+mj-lt"/>
              <a:buAutoNum type="arabicPeriod"/>
            </a:pPr>
            <a:r>
              <a:rPr lang="en-US" sz="6600" b="1" i="1" dirty="0">
                <a:effectLst>
                  <a:outerShdw blurRad="38100" dist="38100" dir="2700000" algn="tl">
                    <a:srgbClr val="000000">
                      <a:alpha val="43137"/>
                    </a:srgbClr>
                  </a:outerShdw>
                </a:effectLst>
              </a:rPr>
              <a:t>Faith: Never Giving Up      (Led by the Spirit)</a:t>
            </a:r>
          </a:p>
        </p:txBody>
      </p:sp>
    </p:spTree>
    <p:extLst>
      <p:ext uri="{BB962C8B-B14F-4D97-AF65-F5344CB8AC3E}">
        <p14:creationId xmlns:p14="http://schemas.microsoft.com/office/powerpoint/2010/main" val="1253636497"/>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0" y="3124200"/>
            <a:ext cx="12192000" cy="3733800"/>
          </a:xfrm>
        </p:spPr>
        <p:txBody>
          <a:bodyPr>
            <a:noAutofit/>
          </a:bodyPr>
          <a:lstStyle/>
          <a:p>
            <a:pPr>
              <a:lnSpc>
                <a:spcPct val="80000"/>
              </a:lnSpc>
              <a:buClr>
                <a:srgbClr val="C00000"/>
              </a:buClr>
              <a:buFont typeface="Wingdings" pitchFamily="2" charset="2"/>
              <a:buChar char="Ø"/>
            </a:pPr>
            <a:r>
              <a:rPr lang="pt-BR" sz="6000" b="1" i="1" dirty="0">
                <a:effectLst>
                  <a:outerShdw blurRad="38100" dist="38100" dir="2700000" algn="tl">
                    <a:srgbClr val="000000">
                      <a:alpha val="43137"/>
                    </a:srgbClr>
                  </a:outerShdw>
                </a:effectLst>
              </a:rPr>
              <a:t>Judges 13:3-5 (NKJV)</a:t>
            </a:r>
          </a:p>
          <a:p>
            <a:pPr>
              <a:lnSpc>
                <a:spcPct val="80000"/>
              </a:lnSpc>
              <a:buClr>
                <a:srgbClr val="C00000"/>
              </a:buClr>
              <a:buFont typeface="Wingdings" pitchFamily="2" charset="2"/>
              <a:buChar char="Ø"/>
            </a:pPr>
            <a:r>
              <a:rPr lang="pt-BR" sz="6000" b="1" i="1" dirty="0">
                <a:effectLst>
                  <a:outerShdw blurRad="38100" dist="38100" dir="2700000" algn="tl">
                    <a:srgbClr val="000000">
                      <a:alpha val="43137"/>
                    </a:srgbClr>
                  </a:outerShdw>
                </a:effectLst>
              </a:rPr>
              <a:t>Judges 13:24-25 (NAS)</a:t>
            </a:r>
          </a:p>
          <a:p>
            <a:pPr>
              <a:lnSpc>
                <a:spcPct val="80000"/>
              </a:lnSpc>
              <a:buClr>
                <a:srgbClr val="C00000"/>
              </a:buClr>
              <a:buFont typeface="Wingdings" pitchFamily="2" charset="2"/>
              <a:buChar char="Ø"/>
            </a:pPr>
            <a:r>
              <a:rPr lang="pt-BR" sz="6000" b="1" i="1" dirty="0">
                <a:effectLst>
                  <a:outerShdw blurRad="38100" dist="38100" dir="2700000" algn="tl">
                    <a:srgbClr val="000000">
                      <a:alpha val="43137"/>
                    </a:srgbClr>
                  </a:outerShdw>
                </a:effectLst>
              </a:rPr>
              <a:t>II Corinthians 12:8-10 (KJV)</a:t>
            </a:r>
          </a:p>
          <a:p>
            <a:pPr>
              <a:lnSpc>
                <a:spcPct val="80000"/>
              </a:lnSpc>
              <a:buClr>
                <a:srgbClr val="C00000"/>
              </a:buClr>
              <a:buFont typeface="Wingdings" pitchFamily="2" charset="2"/>
              <a:buChar char="Ø"/>
            </a:pPr>
            <a:r>
              <a:rPr lang="pt-BR" sz="6000" b="1" i="1" dirty="0">
                <a:effectLst>
                  <a:outerShdw blurRad="38100" dist="38100" dir="2700000" algn="tl">
                    <a:srgbClr val="000000">
                      <a:alpha val="43137"/>
                    </a:srgbClr>
                  </a:outerShdw>
                </a:effectLst>
              </a:rPr>
              <a:t>Luke 14:25-27 (KJV)</a:t>
            </a:r>
          </a:p>
        </p:txBody>
      </p:sp>
      <p:sp>
        <p:nvSpPr>
          <p:cNvPr id="4" name="Title 3"/>
          <p:cNvSpPr>
            <a:spLocks noGrp="1"/>
          </p:cNvSpPr>
          <p:nvPr>
            <p:ph type="title"/>
          </p:nvPr>
        </p:nvSpPr>
        <p:spPr>
          <a:xfrm>
            <a:off x="0" y="0"/>
            <a:ext cx="12192000" cy="3124200"/>
          </a:xfrm>
        </p:spPr>
        <p:txBody>
          <a:bodyPr/>
          <a:lstStyle/>
          <a:p>
            <a:pPr marL="0" indent="0" algn="l">
              <a:buNone/>
            </a:pPr>
            <a:r>
              <a:rPr lang="en-US" sz="6900" i="1" cap="all" dirty="0">
                <a:solidFill>
                  <a:srgbClr val="A50021"/>
                </a:solidFill>
                <a:effectLst>
                  <a:outerShdw blurRad="38100" dist="38100" dir="2700000" algn="tl">
                    <a:srgbClr val="000000">
                      <a:alpha val="43137"/>
                    </a:srgbClr>
                  </a:outerShdw>
                  <a:reflection blurRad="12700" stA="48000" endA="300" endPos="55000" dir="5400000" sy="-90000" algn="bl" rotWithShape="0"/>
                </a:effectLst>
                <a:latin typeface="Franklin Gothic Medium"/>
              </a:rPr>
              <a:t>Term #1 Strength: Serving God’s Purpose (With the Spirit)</a:t>
            </a:r>
          </a:p>
        </p:txBody>
      </p:sp>
    </p:spTree>
    <p:extLst>
      <p:ext uri="{BB962C8B-B14F-4D97-AF65-F5344CB8AC3E}">
        <p14:creationId xmlns:p14="http://schemas.microsoft.com/office/powerpoint/2010/main" val="139434343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afterEffect">
                                  <p:stCondLst>
                                    <p:cond delay="500"/>
                                  </p:stCondLst>
                                  <p:childTnLst>
                                    <p:animEffect transition="out" filter="fade">
                                      <p:cBhvr>
                                        <p:cTn id="6" dur="1000" tmFilter="0, 0; .2, .5; .8, .5; 1, 0"/>
                                        <p:tgtEl>
                                          <p:spTgt spid="4"/>
                                        </p:tgtEl>
                                      </p:cBhvr>
                                    </p:animEffect>
                                    <p:animScale>
                                      <p:cBhvr>
                                        <p:cTn id="7" dur="500" autoRev="1" fill="hold"/>
                                        <p:tgtEl>
                                          <p:spTgt spid="4"/>
                                        </p:tgtEl>
                                      </p:cBhvr>
                                      <p:by x="105000" y="105000"/>
                                    </p:animScale>
                                  </p:childTnLst>
                                </p:cTn>
                              </p:par>
                            </p:childTnLst>
                          </p:cTn>
                        </p:par>
                        <p:par>
                          <p:cTn id="8" fill="hold">
                            <p:stCondLst>
                              <p:cond delay="1500"/>
                            </p:stCondLst>
                            <p:childTnLst>
                              <p:par>
                                <p:cTn id="9" presetID="26" presetClass="emph" presetSubtype="0" fill="hold" grpId="1" nodeType="afterEffect">
                                  <p:stCondLst>
                                    <p:cond delay="500"/>
                                  </p:stCondLst>
                                  <p:childTnLst>
                                    <p:animEffect transition="out" filter="fade">
                                      <p:cBhvr>
                                        <p:cTn id="10" dur="1000" tmFilter="0, 0; .2, .5; .8, .5; 1, 0"/>
                                        <p:tgtEl>
                                          <p:spTgt spid="4"/>
                                        </p:tgtEl>
                                      </p:cBhvr>
                                    </p:animEffect>
                                    <p:animScale>
                                      <p:cBhvr>
                                        <p:cTn id="11" dur="500" autoRev="1" fill="hold"/>
                                        <p:tgtEl>
                                          <p:spTgt spid="4"/>
                                        </p:tgtEl>
                                      </p:cBhvr>
                                      <p:by x="105000" y="105000"/>
                                    </p:animScale>
                                  </p:childTnLst>
                                </p:cTn>
                              </p:par>
                            </p:childTnLst>
                          </p:cTn>
                        </p:par>
                        <p:par>
                          <p:cTn id="12" fill="hold">
                            <p:stCondLst>
                              <p:cond delay="3000"/>
                            </p:stCondLst>
                            <p:childTnLst>
                              <p:par>
                                <p:cTn id="13" presetID="26" presetClass="emph" presetSubtype="0" fill="hold" grpId="2" nodeType="afterEffect">
                                  <p:stCondLst>
                                    <p:cond delay="500"/>
                                  </p:stCondLst>
                                  <p:childTnLst>
                                    <p:animEffect transition="out" filter="fade">
                                      <p:cBhvr>
                                        <p:cTn id="14" dur="1000" tmFilter="0, 0; .2, .5; .8, .5; 1, 0"/>
                                        <p:tgtEl>
                                          <p:spTgt spid="4"/>
                                        </p:tgtEl>
                                      </p:cBhvr>
                                    </p:animEffect>
                                    <p:animScale>
                                      <p:cBhvr>
                                        <p:cTn id="15" dur="500" autoRev="1" fill="hold"/>
                                        <p:tgtEl>
                                          <p:spTgt spid="4"/>
                                        </p:tgtEl>
                                      </p:cBhvr>
                                      <p:by x="105000" y="105000"/>
                                    </p:animScale>
                                  </p:childTnLst>
                                </p:cTn>
                              </p:par>
                            </p:childTnLst>
                          </p:cTn>
                        </p:par>
                        <p:par>
                          <p:cTn id="16" fill="hold">
                            <p:stCondLst>
                              <p:cond delay="4500"/>
                            </p:stCondLst>
                            <p:childTnLst>
                              <p:par>
                                <p:cTn id="17" presetID="26" presetClass="emph" presetSubtype="0" fill="hold" grpId="3" nodeType="afterEffect">
                                  <p:stCondLst>
                                    <p:cond delay="500"/>
                                  </p:stCondLst>
                                  <p:childTnLst>
                                    <p:animEffect transition="out" filter="fade">
                                      <p:cBhvr>
                                        <p:cTn id="18" dur="1000" tmFilter="0, 0; .2, .5; .8, .5; 1, 0"/>
                                        <p:tgtEl>
                                          <p:spTgt spid="4"/>
                                        </p:tgtEl>
                                      </p:cBhvr>
                                    </p:animEffect>
                                    <p:animScale>
                                      <p:cBhvr>
                                        <p:cTn id="19" dur="500" autoRev="1" fill="hold"/>
                                        <p:tgtEl>
                                          <p:spTgt spid="4"/>
                                        </p:tgtEl>
                                      </p:cBhvr>
                                      <p:by x="105000" y="105000"/>
                                    </p:animScale>
                                  </p:childTnLst>
                                </p:cTn>
                              </p:par>
                            </p:childTnLst>
                          </p:cTn>
                        </p:par>
                        <p:par>
                          <p:cTn id="20" fill="hold">
                            <p:stCondLst>
                              <p:cond delay="6000"/>
                            </p:stCondLst>
                            <p:childTnLst>
                              <p:par>
                                <p:cTn id="21" presetID="26" presetClass="emph" presetSubtype="0" fill="hold" grpId="4" nodeType="afterEffect">
                                  <p:stCondLst>
                                    <p:cond delay="750"/>
                                  </p:stCondLst>
                                  <p:childTnLst>
                                    <p:animEffect transition="out" filter="fade">
                                      <p:cBhvr>
                                        <p:cTn id="22" dur="1000" tmFilter="0, 0; .2, .5; .8, .5; 1, 0"/>
                                        <p:tgtEl>
                                          <p:spTgt spid="4"/>
                                        </p:tgtEl>
                                      </p:cBhvr>
                                    </p:animEffect>
                                    <p:animScale>
                                      <p:cBhvr>
                                        <p:cTn id="23" dur="500" autoRev="1" fill="hold"/>
                                        <p:tgtEl>
                                          <p:spTgt spid="4"/>
                                        </p:tgtEl>
                                      </p:cBhvr>
                                      <p:by x="105000" y="105000"/>
                                    </p:animScale>
                                  </p:childTnLst>
                                </p:cTn>
                              </p:par>
                            </p:childTnLst>
                          </p:cTn>
                        </p:par>
                        <p:par>
                          <p:cTn id="24" fill="hold">
                            <p:stCondLst>
                              <p:cond delay="7750"/>
                            </p:stCondLst>
                            <p:childTnLst>
                              <p:par>
                                <p:cTn id="25" presetID="26" presetClass="emph" presetSubtype="0" fill="hold" grpId="5" nodeType="afterEffect">
                                  <p:stCondLst>
                                    <p:cond delay="750"/>
                                  </p:stCondLst>
                                  <p:childTnLst>
                                    <p:animEffect transition="out" filter="fade">
                                      <p:cBhvr>
                                        <p:cTn id="26" dur="1000" tmFilter="0, 0; .2, .5; .8, .5; 1, 0"/>
                                        <p:tgtEl>
                                          <p:spTgt spid="4"/>
                                        </p:tgtEl>
                                      </p:cBhvr>
                                    </p:animEffect>
                                    <p:animScale>
                                      <p:cBhvr>
                                        <p:cTn id="27" dur="500" autoRev="1" fill="hold"/>
                                        <p:tgtEl>
                                          <p:spTgt spid="4"/>
                                        </p:tgtEl>
                                      </p:cBhvr>
                                      <p:by x="105000" y="105000"/>
                                    </p:animScale>
                                  </p:childTnLst>
                                </p:cTn>
                              </p:par>
                            </p:childTnLst>
                          </p:cTn>
                        </p:par>
                        <p:par>
                          <p:cTn id="28" fill="hold">
                            <p:stCondLst>
                              <p:cond delay="9500"/>
                            </p:stCondLst>
                            <p:childTnLst>
                              <p:par>
                                <p:cTn id="29" presetID="26" presetClass="emph" presetSubtype="0" fill="hold" grpId="6" nodeType="afterEffect">
                                  <p:stCondLst>
                                    <p:cond delay="750"/>
                                  </p:stCondLst>
                                  <p:childTnLst>
                                    <p:animEffect transition="out" filter="fade">
                                      <p:cBhvr>
                                        <p:cTn id="30" dur="1000" tmFilter="0, 0; .2, .5; .8, .5; 1, 0"/>
                                        <p:tgtEl>
                                          <p:spTgt spid="4"/>
                                        </p:tgtEl>
                                      </p:cBhvr>
                                    </p:animEffect>
                                    <p:animScale>
                                      <p:cBhvr>
                                        <p:cTn id="31" dur="500" autoRev="1" fill="hold"/>
                                        <p:tgtEl>
                                          <p:spTgt spid="4"/>
                                        </p:tgtEl>
                                      </p:cBhvr>
                                      <p:by x="105000" y="105000"/>
                                    </p:animScale>
                                  </p:childTnLst>
                                </p:cTn>
                              </p:par>
                            </p:childTnLst>
                          </p:cTn>
                        </p:par>
                        <p:par>
                          <p:cTn id="32" fill="hold">
                            <p:stCondLst>
                              <p:cond delay="11250"/>
                            </p:stCondLst>
                            <p:childTnLst>
                              <p:par>
                                <p:cTn id="33" presetID="26" presetClass="emph" presetSubtype="0" fill="hold" grpId="7" nodeType="afterEffect">
                                  <p:stCondLst>
                                    <p:cond delay="1000"/>
                                  </p:stCondLst>
                                  <p:childTnLst>
                                    <p:animEffect transition="out" filter="fade">
                                      <p:cBhvr>
                                        <p:cTn id="34" dur="1000" tmFilter="0, 0; .2, .5; .8, .5; 1, 0"/>
                                        <p:tgtEl>
                                          <p:spTgt spid="4"/>
                                        </p:tgtEl>
                                      </p:cBhvr>
                                    </p:animEffect>
                                    <p:animScale>
                                      <p:cBhvr>
                                        <p:cTn id="35" dur="500" autoRev="1" fill="hold"/>
                                        <p:tgtEl>
                                          <p:spTgt spid="4"/>
                                        </p:tgtEl>
                                      </p:cBhvr>
                                      <p:by x="105000" y="105000"/>
                                    </p:animScale>
                                  </p:childTnLst>
                                </p:cTn>
                              </p:par>
                            </p:childTnLst>
                          </p:cTn>
                        </p:par>
                        <p:par>
                          <p:cTn id="36" fill="hold">
                            <p:stCondLst>
                              <p:cond delay="13250"/>
                            </p:stCondLst>
                            <p:childTnLst>
                              <p:par>
                                <p:cTn id="37" presetID="26" presetClass="emph" presetSubtype="0" fill="hold" grpId="8" nodeType="afterEffect">
                                  <p:stCondLst>
                                    <p:cond delay="1000"/>
                                  </p:stCondLst>
                                  <p:childTnLst>
                                    <p:animEffect transition="out" filter="fade">
                                      <p:cBhvr>
                                        <p:cTn id="38" dur="1000" tmFilter="0, 0; .2, .5; .8, .5; 1, 0"/>
                                        <p:tgtEl>
                                          <p:spTgt spid="4"/>
                                        </p:tgtEl>
                                      </p:cBhvr>
                                    </p:animEffect>
                                    <p:animScale>
                                      <p:cBhvr>
                                        <p:cTn id="39" dur="500" autoRev="1" fill="hold"/>
                                        <p:tgtEl>
                                          <p:spTgt spid="4"/>
                                        </p:tgtEl>
                                      </p:cBhvr>
                                      <p:by x="105000" y="105000"/>
                                    </p:animScale>
                                  </p:childTnLst>
                                </p:cTn>
                              </p:par>
                            </p:childTnLst>
                          </p:cTn>
                        </p:par>
                        <p:par>
                          <p:cTn id="40" fill="hold">
                            <p:stCondLst>
                              <p:cond delay="15250"/>
                            </p:stCondLst>
                            <p:childTnLst>
                              <p:par>
                                <p:cTn id="41" presetID="26" presetClass="emph" presetSubtype="0" fill="hold" grpId="9" nodeType="afterEffect">
                                  <p:stCondLst>
                                    <p:cond delay="0"/>
                                  </p:stCondLst>
                                  <p:childTnLst>
                                    <p:animEffect transition="out" filter="fade">
                                      <p:cBhvr>
                                        <p:cTn id="42" dur="1000" tmFilter="0, 0; .2, .5; .8, .5; 1, 0"/>
                                        <p:tgtEl>
                                          <p:spTgt spid="4"/>
                                        </p:tgtEl>
                                      </p:cBhvr>
                                    </p:animEffect>
                                    <p:animScale>
                                      <p:cBhvr>
                                        <p:cTn id="43" dur="500" autoRev="1" fill="hold"/>
                                        <p:tgtEl>
                                          <p:spTgt spid="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4" grpId="2"/>
      <p:bldP spid="4" grpId="3"/>
      <p:bldP spid="4" grpId="4"/>
      <p:bldP spid="4" grpId="5"/>
      <p:bldP spid="4" grpId="6"/>
      <p:bldP spid="4" grpId="7"/>
      <p:bldP spid="4" grpId="8"/>
      <p:bldP spid="4" grpId="9"/>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
            <a:ext cx="12192000" cy="986790"/>
          </a:xfrm>
        </p:spPr>
        <p:txBody>
          <a:bodyPr>
            <a:noAutofit/>
          </a:bodyPr>
          <a:lstStyle/>
          <a:p>
            <a:pPr marL="0" indent="0" algn="ctr">
              <a:buNone/>
            </a:pPr>
            <a:r>
              <a:rPr lang="en-US" sz="6000" i="1" dirty="0">
                <a:solidFill>
                  <a:srgbClr val="A31D6A"/>
                </a:solidFill>
                <a:effectLst>
                  <a:outerShdw blurRad="38100" dist="38100" dir="2700000" algn="tl">
                    <a:srgbClr val="000000">
                      <a:alpha val="43137"/>
                    </a:srgbClr>
                  </a:outerShdw>
                </a:effectLst>
              </a:rPr>
              <a:t>Judges 13:3-5 (NKJV)</a:t>
            </a:r>
            <a:endParaRPr lang="en-US" sz="5300" i="1" dirty="0">
              <a:solidFill>
                <a:srgbClr val="A31D6A"/>
              </a:solidFill>
              <a:effectLst>
                <a:outerShdw blurRad="38100" dist="38100" dir="2700000" algn="tl">
                  <a:srgbClr val="000000">
                    <a:alpha val="43137"/>
                  </a:srgbClr>
                </a:outerShdw>
              </a:effectLst>
            </a:endParaRPr>
          </a:p>
        </p:txBody>
      </p:sp>
      <p:sp>
        <p:nvSpPr>
          <p:cNvPr id="3" name="Content Placeholder 2"/>
          <p:cNvSpPr>
            <a:spLocks noGrp="1"/>
          </p:cNvSpPr>
          <p:nvPr>
            <p:ph sz="quarter" idx="13"/>
          </p:nvPr>
        </p:nvSpPr>
        <p:spPr>
          <a:xfrm>
            <a:off x="0" y="990601"/>
            <a:ext cx="12192000" cy="5867399"/>
          </a:xfrm>
        </p:spPr>
        <p:txBody>
          <a:bodyPr>
            <a:noAutofit/>
          </a:bodyPr>
          <a:lstStyle/>
          <a:p>
            <a:pPr marL="0" indent="0">
              <a:lnSpc>
                <a:spcPct val="107000"/>
              </a:lnSpc>
              <a:spcBef>
                <a:spcPts val="0"/>
              </a:spcBef>
              <a:spcAft>
                <a:spcPts val="0"/>
              </a:spcAft>
              <a:buNone/>
            </a:pPr>
            <a:r>
              <a:rPr lang="en-US" sz="6000" b="1" u="sng" dirty="0">
                <a:hlinkClick r:id="rId2"/>
              </a:rPr>
              <a:t>3</a:t>
            </a:r>
            <a:r>
              <a:rPr lang="en-US" sz="6000" dirty="0"/>
              <a:t> </a:t>
            </a:r>
            <a:r>
              <a:rPr lang="en-US" sz="6000" dirty="0">
                <a:effectLst>
                  <a:outerShdw blurRad="38100" dist="38100" dir="2700000" algn="tl">
                    <a:srgbClr val="000000">
                      <a:alpha val="43137"/>
                    </a:srgbClr>
                  </a:outerShdw>
                </a:effectLst>
              </a:rPr>
              <a:t>And the Angel of the Lord appeared to the woman and said to her, "Indeed now, you are barren and have borne no children, but you shall conceive and bear a son. </a:t>
            </a:r>
          </a:p>
        </p:txBody>
      </p:sp>
    </p:spTree>
    <p:extLst>
      <p:ext uri="{BB962C8B-B14F-4D97-AF65-F5344CB8AC3E}">
        <p14:creationId xmlns:p14="http://schemas.microsoft.com/office/powerpoint/2010/main" val="462142142"/>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
            <a:ext cx="12192000" cy="986790"/>
          </a:xfrm>
        </p:spPr>
        <p:txBody>
          <a:bodyPr>
            <a:noAutofit/>
          </a:bodyPr>
          <a:lstStyle/>
          <a:p>
            <a:pPr marL="0" indent="0" algn="ctr">
              <a:buNone/>
            </a:pPr>
            <a:r>
              <a:rPr lang="en-US" sz="6000" i="1" dirty="0">
                <a:solidFill>
                  <a:srgbClr val="A31D6A"/>
                </a:solidFill>
                <a:effectLst>
                  <a:outerShdw blurRad="38100" dist="38100" dir="2700000" algn="tl">
                    <a:srgbClr val="000000">
                      <a:alpha val="43137"/>
                    </a:srgbClr>
                  </a:outerShdw>
                </a:effectLst>
              </a:rPr>
              <a:t>Judges 13:3-5 (NKJV)</a:t>
            </a:r>
            <a:endParaRPr lang="en-US" sz="5300" i="1" dirty="0">
              <a:solidFill>
                <a:srgbClr val="A31D6A"/>
              </a:solidFill>
              <a:effectLst>
                <a:outerShdw blurRad="38100" dist="38100" dir="2700000" algn="tl">
                  <a:srgbClr val="000000">
                    <a:alpha val="43137"/>
                  </a:srgbClr>
                </a:outerShdw>
              </a:effectLst>
            </a:endParaRPr>
          </a:p>
        </p:txBody>
      </p:sp>
      <p:sp>
        <p:nvSpPr>
          <p:cNvPr id="3" name="Content Placeholder 2"/>
          <p:cNvSpPr>
            <a:spLocks noGrp="1"/>
          </p:cNvSpPr>
          <p:nvPr>
            <p:ph sz="quarter" idx="13"/>
          </p:nvPr>
        </p:nvSpPr>
        <p:spPr>
          <a:xfrm>
            <a:off x="0" y="914401"/>
            <a:ext cx="12192000" cy="5943599"/>
          </a:xfrm>
        </p:spPr>
        <p:txBody>
          <a:bodyPr>
            <a:noAutofit/>
          </a:bodyPr>
          <a:lstStyle/>
          <a:p>
            <a:pPr marL="0" indent="0">
              <a:lnSpc>
                <a:spcPct val="107000"/>
              </a:lnSpc>
              <a:spcBef>
                <a:spcPts val="0"/>
              </a:spcBef>
              <a:spcAft>
                <a:spcPts val="0"/>
              </a:spcAft>
              <a:buNone/>
            </a:pPr>
            <a:r>
              <a:rPr lang="en-US" sz="6000" b="1" u="sng" dirty="0">
                <a:hlinkClick r:id="rId2" tooltip="Click to study this verse"/>
              </a:rPr>
              <a:t>4</a:t>
            </a:r>
            <a:r>
              <a:rPr lang="en-US" sz="6000" dirty="0"/>
              <a:t> </a:t>
            </a:r>
            <a:r>
              <a:rPr lang="en-US" sz="6000" dirty="0">
                <a:effectLst>
                  <a:outerShdw blurRad="38100" dist="38100" dir="2700000" algn="tl">
                    <a:srgbClr val="000000">
                      <a:alpha val="43137"/>
                    </a:srgbClr>
                  </a:outerShdw>
                </a:effectLst>
              </a:rPr>
              <a:t>Now therefore, please be careful not to drink wine or similar drink, and not to eat anything unclean.</a:t>
            </a:r>
            <a:endParaRPr lang="en-US" sz="6000" dirty="0"/>
          </a:p>
          <a:p>
            <a:pPr marL="0" indent="0">
              <a:lnSpc>
                <a:spcPct val="107000"/>
              </a:lnSpc>
              <a:spcBef>
                <a:spcPts val="0"/>
              </a:spcBef>
              <a:spcAft>
                <a:spcPts val="0"/>
              </a:spcAft>
              <a:buNone/>
            </a:pPr>
            <a:r>
              <a:rPr lang="en-US" sz="6000" b="1" u="sng" dirty="0">
                <a:hlinkClick r:id="rId3" tooltip="Click to study this verse"/>
              </a:rPr>
              <a:t>5</a:t>
            </a:r>
            <a:r>
              <a:rPr lang="en-US" sz="6000" dirty="0"/>
              <a:t> </a:t>
            </a:r>
            <a:r>
              <a:rPr lang="en-US" sz="6000" dirty="0">
                <a:effectLst>
                  <a:outerShdw blurRad="38100" dist="38100" dir="2700000" algn="tl">
                    <a:srgbClr val="000000">
                      <a:alpha val="43137"/>
                    </a:srgbClr>
                  </a:outerShdw>
                </a:effectLst>
              </a:rPr>
              <a:t>For behold, you shall conceive and bear a son. </a:t>
            </a:r>
          </a:p>
        </p:txBody>
      </p:sp>
    </p:spTree>
    <p:extLst>
      <p:ext uri="{BB962C8B-B14F-4D97-AF65-F5344CB8AC3E}">
        <p14:creationId xmlns:p14="http://schemas.microsoft.com/office/powerpoint/2010/main" val="98575864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
            <a:ext cx="12192000" cy="986790"/>
          </a:xfrm>
        </p:spPr>
        <p:txBody>
          <a:bodyPr>
            <a:noAutofit/>
          </a:bodyPr>
          <a:lstStyle/>
          <a:p>
            <a:pPr marL="0" indent="0" algn="ctr">
              <a:buNone/>
            </a:pPr>
            <a:r>
              <a:rPr lang="en-US" sz="6000" i="1" dirty="0">
                <a:solidFill>
                  <a:srgbClr val="A31D6A"/>
                </a:solidFill>
                <a:effectLst>
                  <a:outerShdw blurRad="38100" dist="38100" dir="2700000" algn="tl">
                    <a:srgbClr val="000000">
                      <a:alpha val="43137"/>
                    </a:srgbClr>
                  </a:outerShdw>
                </a:effectLst>
              </a:rPr>
              <a:t>Judges 13:3-5 (NKJV)</a:t>
            </a:r>
            <a:endParaRPr lang="en-US" sz="5300" i="1" dirty="0">
              <a:solidFill>
                <a:srgbClr val="A31D6A"/>
              </a:solidFill>
              <a:effectLst>
                <a:outerShdw blurRad="38100" dist="38100" dir="2700000" algn="tl">
                  <a:srgbClr val="000000">
                    <a:alpha val="43137"/>
                  </a:srgbClr>
                </a:outerShdw>
              </a:effectLst>
            </a:endParaRPr>
          </a:p>
        </p:txBody>
      </p:sp>
      <p:sp>
        <p:nvSpPr>
          <p:cNvPr id="3" name="Content Placeholder 2"/>
          <p:cNvSpPr>
            <a:spLocks noGrp="1"/>
          </p:cNvSpPr>
          <p:nvPr>
            <p:ph sz="quarter" idx="13"/>
          </p:nvPr>
        </p:nvSpPr>
        <p:spPr>
          <a:xfrm>
            <a:off x="0" y="990600"/>
            <a:ext cx="12192000" cy="5867400"/>
          </a:xfrm>
        </p:spPr>
        <p:txBody>
          <a:bodyPr>
            <a:noAutofit/>
          </a:bodyPr>
          <a:lstStyle/>
          <a:p>
            <a:pPr marL="0" indent="0">
              <a:lnSpc>
                <a:spcPct val="107000"/>
              </a:lnSpc>
              <a:spcBef>
                <a:spcPts val="0"/>
              </a:spcBef>
              <a:spcAft>
                <a:spcPts val="0"/>
              </a:spcAft>
              <a:buNone/>
            </a:pPr>
            <a:r>
              <a:rPr lang="en-US" sz="6000" dirty="0">
                <a:effectLst>
                  <a:outerShdw blurRad="38100" dist="38100" dir="2700000" algn="tl">
                    <a:srgbClr val="000000">
                      <a:alpha val="43137"/>
                    </a:srgbClr>
                  </a:outerShdw>
                </a:effectLst>
              </a:rPr>
              <a:t>And no razor shall come upon his head, for the child shall be a Nazirite to God from the womb; and he shall begin to deliver Israel out of the hand of the Philistines." </a:t>
            </a:r>
            <a:r>
              <a:rPr lang="en-US" sz="6000" dirty="0">
                <a:solidFill>
                  <a:prstClr val="black">
                    <a:lumMod val="75000"/>
                    <a:lumOff val="25000"/>
                  </a:prstClr>
                </a:solidFill>
              </a:rPr>
              <a:t> </a:t>
            </a:r>
            <a:endParaRPr lang="en-US" sz="60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7357203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3810"/>
            <a:ext cx="9144000" cy="986790"/>
          </a:xfrm>
        </p:spPr>
        <p:txBody>
          <a:bodyPr>
            <a:noAutofit/>
          </a:bodyPr>
          <a:lstStyle/>
          <a:p>
            <a:pPr marL="0" indent="0" algn="ctr">
              <a:buNone/>
            </a:pPr>
            <a:r>
              <a:rPr lang="en-US" sz="6000" i="1" dirty="0">
                <a:solidFill>
                  <a:srgbClr val="A31D6A"/>
                </a:solidFill>
                <a:effectLst>
                  <a:outerShdw blurRad="38100" dist="38100" dir="2700000" algn="tl">
                    <a:srgbClr val="000000">
                      <a:alpha val="43137"/>
                    </a:srgbClr>
                  </a:outerShdw>
                </a:effectLst>
              </a:rPr>
              <a:t>Judges 13:1-5 (NKJV)</a:t>
            </a:r>
            <a:endParaRPr lang="en-US" sz="5300" i="1" dirty="0">
              <a:solidFill>
                <a:srgbClr val="A31D6A"/>
              </a:solidFill>
              <a:effectLst>
                <a:outerShdw blurRad="38100" dist="38100" dir="2700000" algn="tl">
                  <a:srgbClr val="000000">
                    <a:alpha val="43137"/>
                  </a:srgbClr>
                </a:outerShdw>
              </a:effectLst>
            </a:endParaRPr>
          </a:p>
        </p:txBody>
      </p:sp>
      <p:sp>
        <p:nvSpPr>
          <p:cNvPr id="3" name="Content Placeholder 2"/>
          <p:cNvSpPr>
            <a:spLocks noGrp="1"/>
          </p:cNvSpPr>
          <p:nvPr>
            <p:ph sz="quarter" idx="13"/>
          </p:nvPr>
        </p:nvSpPr>
        <p:spPr>
          <a:xfrm>
            <a:off x="0" y="914401"/>
            <a:ext cx="12268200" cy="6078583"/>
          </a:xfrm>
        </p:spPr>
        <p:txBody>
          <a:bodyPr>
            <a:noAutofit/>
          </a:bodyPr>
          <a:lstStyle/>
          <a:p>
            <a:pPr marL="0" indent="0">
              <a:lnSpc>
                <a:spcPct val="107000"/>
              </a:lnSpc>
              <a:spcBef>
                <a:spcPts val="0"/>
              </a:spcBef>
              <a:spcAft>
                <a:spcPts val="0"/>
              </a:spcAft>
              <a:buNone/>
            </a:pPr>
            <a:r>
              <a:rPr lang="en-US" sz="6000" b="1" u="sng" dirty="0">
                <a:hlinkClick r:id="rId2" tooltip="Click to study this verse"/>
              </a:rPr>
              <a:t>4</a:t>
            </a:r>
            <a:r>
              <a:rPr lang="en-US" sz="6000" dirty="0"/>
              <a:t> </a:t>
            </a:r>
            <a:r>
              <a:rPr lang="en-US" sz="6000" dirty="0">
                <a:effectLst>
                  <a:outerShdw blurRad="38100" dist="38100" dir="2700000" algn="tl">
                    <a:srgbClr val="000000">
                      <a:alpha val="43137"/>
                    </a:srgbClr>
                  </a:outerShdw>
                </a:effectLst>
              </a:rPr>
              <a:t>Now therefore, please be careful not to drink wine or similar drink, and not to eat anything unclean.</a:t>
            </a:r>
            <a:endParaRPr lang="en-US" sz="6000" dirty="0"/>
          </a:p>
          <a:p>
            <a:pPr marL="0" indent="0">
              <a:lnSpc>
                <a:spcPct val="107000"/>
              </a:lnSpc>
              <a:spcBef>
                <a:spcPts val="0"/>
              </a:spcBef>
              <a:spcAft>
                <a:spcPts val="0"/>
              </a:spcAft>
              <a:buNone/>
            </a:pPr>
            <a:r>
              <a:rPr lang="en-US" sz="6000" b="1" u="sng" dirty="0">
                <a:hlinkClick r:id="rId3" tooltip="Click to study this verse"/>
              </a:rPr>
              <a:t>5</a:t>
            </a:r>
            <a:r>
              <a:rPr lang="en-US" sz="6000" dirty="0"/>
              <a:t> </a:t>
            </a:r>
            <a:r>
              <a:rPr lang="en-US" sz="6000" dirty="0">
                <a:effectLst>
                  <a:outerShdw blurRad="38100" dist="38100" dir="2700000" algn="tl">
                    <a:srgbClr val="000000">
                      <a:alpha val="43137"/>
                    </a:srgbClr>
                  </a:outerShdw>
                </a:effectLst>
              </a:rPr>
              <a:t>For behold, you shall conceive and bear a son. </a:t>
            </a:r>
          </a:p>
        </p:txBody>
      </p:sp>
    </p:spTree>
    <p:extLst>
      <p:ext uri="{BB962C8B-B14F-4D97-AF65-F5344CB8AC3E}">
        <p14:creationId xmlns:p14="http://schemas.microsoft.com/office/powerpoint/2010/main" val="198380960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
            <a:ext cx="12192000" cy="986790"/>
          </a:xfrm>
        </p:spPr>
        <p:txBody>
          <a:bodyPr>
            <a:noAutofit/>
          </a:bodyPr>
          <a:lstStyle/>
          <a:p>
            <a:pPr marL="0" indent="0" algn="ctr">
              <a:buNone/>
            </a:pPr>
            <a:r>
              <a:rPr lang="en-US" sz="6600" i="1" dirty="0">
                <a:solidFill>
                  <a:srgbClr val="A31D6A"/>
                </a:solidFill>
                <a:effectLst>
                  <a:outerShdw blurRad="38100" dist="38100" dir="2700000" algn="tl">
                    <a:srgbClr val="000000">
                      <a:alpha val="43137"/>
                    </a:srgbClr>
                  </a:outerShdw>
                </a:effectLst>
              </a:rPr>
              <a:t>Judges 13:24-25 (NAS)</a:t>
            </a:r>
            <a:endParaRPr lang="en-US" sz="5300" i="1" dirty="0">
              <a:solidFill>
                <a:srgbClr val="A31D6A"/>
              </a:solidFill>
              <a:effectLst>
                <a:outerShdw blurRad="38100" dist="38100" dir="2700000" algn="tl">
                  <a:srgbClr val="000000">
                    <a:alpha val="43137"/>
                  </a:srgbClr>
                </a:outerShdw>
              </a:effectLst>
            </a:endParaRPr>
          </a:p>
        </p:txBody>
      </p:sp>
      <p:sp>
        <p:nvSpPr>
          <p:cNvPr id="3" name="Content Placeholder 2"/>
          <p:cNvSpPr>
            <a:spLocks noGrp="1"/>
          </p:cNvSpPr>
          <p:nvPr>
            <p:ph sz="quarter" idx="13"/>
          </p:nvPr>
        </p:nvSpPr>
        <p:spPr>
          <a:xfrm>
            <a:off x="0" y="1066801"/>
            <a:ext cx="12192000" cy="5791199"/>
          </a:xfrm>
        </p:spPr>
        <p:txBody>
          <a:bodyPr>
            <a:noAutofit/>
          </a:bodyPr>
          <a:lstStyle/>
          <a:p>
            <a:pPr marL="45720" indent="0">
              <a:buNone/>
            </a:pPr>
            <a:r>
              <a:rPr lang="en-US" sz="6000" b="1" u="sng" dirty="0">
                <a:hlinkClick r:id="rId2"/>
              </a:rPr>
              <a:t>24</a:t>
            </a:r>
            <a:r>
              <a:rPr lang="en-US" sz="6000" dirty="0"/>
              <a:t> </a:t>
            </a:r>
            <a:r>
              <a:rPr lang="en-US" sz="6000" dirty="0">
                <a:effectLst>
                  <a:outerShdw blurRad="38100" dist="38100" dir="2700000" algn="tl">
                    <a:srgbClr val="000000">
                      <a:alpha val="43137"/>
                    </a:srgbClr>
                  </a:outerShdw>
                </a:effectLst>
              </a:rPr>
              <a:t>Then the woman gave birth to a son and named him Samson; and the child grew up and the Lord blessed him. </a:t>
            </a:r>
          </a:p>
        </p:txBody>
      </p:sp>
    </p:spTree>
    <p:extLst>
      <p:ext uri="{BB962C8B-B14F-4D97-AF65-F5344CB8AC3E}">
        <p14:creationId xmlns:p14="http://schemas.microsoft.com/office/powerpoint/2010/main" val="746640002"/>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
            <a:ext cx="12192000" cy="986790"/>
          </a:xfrm>
        </p:spPr>
        <p:txBody>
          <a:bodyPr>
            <a:noAutofit/>
          </a:bodyPr>
          <a:lstStyle/>
          <a:p>
            <a:pPr marL="0" indent="0" algn="ctr">
              <a:buNone/>
            </a:pPr>
            <a:r>
              <a:rPr lang="en-US" sz="6600" i="1" dirty="0">
                <a:solidFill>
                  <a:srgbClr val="A31D6A"/>
                </a:solidFill>
                <a:effectLst>
                  <a:outerShdw blurRad="38100" dist="38100" dir="2700000" algn="tl">
                    <a:srgbClr val="000000">
                      <a:alpha val="43137"/>
                    </a:srgbClr>
                  </a:outerShdw>
                </a:effectLst>
              </a:rPr>
              <a:t>Judges 13:24-25 (NAS)</a:t>
            </a:r>
            <a:endParaRPr lang="en-US" sz="5300" i="1" dirty="0">
              <a:solidFill>
                <a:srgbClr val="A31D6A"/>
              </a:solidFill>
              <a:effectLst>
                <a:outerShdw blurRad="38100" dist="38100" dir="2700000" algn="tl">
                  <a:srgbClr val="000000">
                    <a:alpha val="43137"/>
                  </a:srgbClr>
                </a:outerShdw>
              </a:effectLst>
            </a:endParaRPr>
          </a:p>
        </p:txBody>
      </p:sp>
      <p:sp>
        <p:nvSpPr>
          <p:cNvPr id="3" name="Content Placeholder 2"/>
          <p:cNvSpPr>
            <a:spLocks noGrp="1"/>
          </p:cNvSpPr>
          <p:nvPr>
            <p:ph sz="quarter" idx="13"/>
          </p:nvPr>
        </p:nvSpPr>
        <p:spPr>
          <a:xfrm>
            <a:off x="0" y="1066801"/>
            <a:ext cx="12192000" cy="5791199"/>
          </a:xfrm>
        </p:spPr>
        <p:txBody>
          <a:bodyPr>
            <a:noAutofit/>
          </a:bodyPr>
          <a:lstStyle/>
          <a:p>
            <a:pPr marL="45720" indent="0">
              <a:buNone/>
            </a:pPr>
            <a:r>
              <a:rPr lang="en-US" sz="6000" b="1" u="sng" dirty="0">
                <a:hlinkClick r:id="rId2" tooltip="Click to study this verse"/>
              </a:rPr>
              <a:t>25</a:t>
            </a:r>
            <a:r>
              <a:rPr lang="en-US" sz="6000" dirty="0"/>
              <a:t> </a:t>
            </a:r>
            <a:r>
              <a:rPr lang="en-US" sz="6000" dirty="0">
                <a:effectLst>
                  <a:outerShdw blurRad="38100" dist="38100" dir="2700000" algn="tl">
                    <a:srgbClr val="000000">
                      <a:alpha val="43137"/>
                    </a:srgbClr>
                  </a:outerShdw>
                </a:effectLst>
              </a:rPr>
              <a:t>And the Spirit of the Lord began to stir him in </a:t>
            </a:r>
            <a:r>
              <a:rPr lang="en-US" sz="6000" dirty="0" err="1">
                <a:effectLst>
                  <a:outerShdw blurRad="38100" dist="38100" dir="2700000" algn="tl">
                    <a:srgbClr val="000000">
                      <a:alpha val="43137"/>
                    </a:srgbClr>
                  </a:outerShdw>
                </a:effectLst>
              </a:rPr>
              <a:t>Mahaneh</a:t>
            </a:r>
            <a:r>
              <a:rPr lang="en-US" sz="6000" dirty="0">
                <a:effectLst>
                  <a:outerShdw blurRad="38100" dist="38100" dir="2700000" algn="tl">
                    <a:srgbClr val="000000">
                      <a:alpha val="43137"/>
                    </a:srgbClr>
                  </a:outerShdw>
                </a:effectLst>
              </a:rPr>
              <a:t> -dan, between Zorah and </a:t>
            </a:r>
            <a:r>
              <a:rPr lang="en-US" sz="6000" dirty="0" err="1">
                <a:effectLst>
                  <a:outerShdw blurRad="38100" dist="38100" dir="2700000" algn="tl">
                    <a:srgbClr val="000000">
                      <a:alpha val="43137"/>
                    </a:srgbClr>
                  </a:outerShdw>
                </a:effectLst>
              </a:rPr>
              <a:t>Eshtaol</a:t>
            </a:r>
            <a:r>
              <a:rPr lang="en-US" sz="6000" dirty="0">
                <a:effectLst>
                  <a:outerShdw blurRad="38100" dist="38100" dir="2700000" algn="tl">
                    <a:srgbClr val="000000">
                      <a:alpha val="43137"/>
                    </a:srgbClr>
                  </a:outerShdw>
                </a:effectLst>
              </a:rPr>
              <a:t>.</a:t>
            </a:r>
          </a:p>
        </p:txBody>
      </p:sp>
    </p:spTree>
    <p:extLst>
      <p:ext uri="{BB962C8B-B14F-4D97-AF65-F5344CB8AC3E}">
        <p14:creationId xmlns:p14="http://schemas.microsoft.com/office/powerpoint/2010/main" val="258970164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
            <a:ext cx="12192000" cy="910590"/>
          </a:xfrm>
        </p:spPr>
        <p:txBody>
          <a:bodyPr>
            <a:noAutofit/>
          </a:bodyPr>
          <a:lstStyle/>
          <a:p>
            <a:pPr marL="0" indent="0" algn="ctr">
              <a:buNone/>
            </a:pPr>
            <a:r>
              <a:rPr lang="en-US" sz="6000" i="1" dirty="0">
                <a:solidFill>
                  <a:srgbClr val="A31D6A"/>
                </a:solidFill>
                <a:effectLst>
                  <a:outerShdw blurRad="38100" dist="38100" dir="2700000" algn="tl">
                    <a:srgbClr val="000000">
                      <a:alpha val="43137"/>
                    </a:srgbClr>
                  </a:outerShdw>
                </a:effectLst>
              </a:rPr>
              <a:t>II Corinthians 12:8-10 (KJV)</a:t>
            </a:r>
          </a:p>
        </p:txBody>
      </p:sp>
      <p:sp>
        <p:nvSpPr>
          <p:cNvPr id="3" name="Content Placeholder 2"/>
          <p:cNvSpPr>
            <a:spLocks noGrp="1"/>
          </p:cNvSpPr>
          <p:nvPr>
            <p:ph sz="quarter" idx="13"/>
          </p:nvPr>
        </p:nvSpPr>
        <p:spPr>
          <a:xfrm>
            <a:off x="0" y="914401"/>
            <a:ext cx="12192000" cy="5943599"/>
          </a:xfrm>
        </p:spPr>
        <p:txBody>
          <a:bodyPr>
            <a:noAutofit/>
          </a:bodyPr>
          <a:lstStyle/>
          <a:p>
            <a:pPr marL="45720" indent="0">
              <a:buClr>
                <a:srgbClr val="A379BB">
                  <a:lumMod val="75000"/>
                </a:srgbClr>
              </a:buClr>
              <a:buNone/>
            </a:pPr>
            <a:r>
              <a:rPr lang="en-US" sz="5400" b="1" u="sng" dirty="0">
                <a:hlinkClick r:id="rId2" tooltip="Click to study this verse"/>
              </a:rPr>
              <a:t>8</a:t>
            </a:r>
            <a:r>
              <a:rPr lang="en-US" sz="5400" dirty="0"/>
              <a:t> </a:t>
            </a:r>
            <a:r>
              <a:rPr lang="en-US" sz="5400" dirty="0">
                <a:effectLst>
                  <a:outerShdw blurRad="38100" dist="38100" dir="2700000" algn="tl">
                    <a:srgbClr val="000000">
                      <a:alpha val="43137"/>
                    </a:srgbClr>
                  </a:outerShdw>
                </a:effectLst>
              </a:rPr>
              <a:t>For this thing I besought the Lord thrice, that it might depart from me. </a:t>
            </a:r>
            <a:r>
              <a:rPr lang="en-US" sz="5400" b="1" u="sng" dirty="0">
                <a:hlinkClick r:id="rId3" tooltip="Click to study this verse"/>
              </a:rPr>
              <a:t>9</a:t>
            </a:r>
            <a:r>
              <a:rPr lang="en-US" sz="5400" dirty="0"/>
              <a:t> </a:t>
            </a:r>
            <a:r>
              <a:rPr lang="en-US" sz="5400" dirty="0">
                <a:effectLst>
                  <a:outerShdw blurRad="38100" dist="38100" dir="2700000" algn="tl">
                    <a:srgbClr val="000000">
                      <a:alpha val="43137"/>
                    </a:srgbClr>
                  </a:outerShdw>
                </a:effectLst>
              </a:rPr>
              <a:t>And he said unto me, My grace is sufficient for thee: for my strength is made perfect in weakness. </a:t>
            </a:r>
            <a:endParaRPr lang="en-US" sz="5400" dirty="0">
              <a:solidFill>
                <a:prstClr val="black">
                  <a:lumMod val="75000"/>
                  <a:lumOff val="25000"/>
                </a:prst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522739524"/>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
            <a:ext cx="12192000" cy="986790"/>
          </a:xfrm>
        </p:spPr>
        <p:txBody>
          <a:bodyPr>
            <a:noAutofit/>
          </a:bodyPr>
          <a:lstStyle/>
          <a:p>
            <a:pPr marL="0" indent="0" algn="ctr">
              <a:buNone/>
            </a:pPr>
            <a:r>
              <a:rPr lang="en-US" sz="6000" i="1" dirty="0">
                <a:solidFill>
                  <a:srgbClr val="A31D6A"/>
                </a:solidFill>
                <a:effectLst>
                  <a:outerShdw blurRad="38100" dist="38100" dir="2700000" algn="tl">
                    <a:srgbClr val="000000">
                      <a:alpha val="43137"/>
                    </a:srgbClr>
                  </a:outerShdw>
                </a:effectLst>
              </a:rPr>
              <a:t>II Corinthians 12:8-10 (KJV)</a:t>
            </a:r>
          </a:p>
        </p:txBody>
      </p:sp>
      <p:sp>
        <p:nvSpPr>
          <p:cNvPr id="3" name="Content Placeholder 2"/>
          <p:cNvSpPr>
            <a:spLocks noGrp="1"/>
          </p:cNvSpPr>
          <p:nvPr>
            <p:ph sz="quarter" idx="13"/>
          </p:nvPr>
        </p:nvSpPr>
        <p:spPr>
          <a:xfrm>
            <a:off x="0" y="914400"/>
            <a:ext cx="12192000" cy="5943600"/>
          </a:xfrm>
        </p:spPr>
        <p:txBody>
          <a:bodyPr>
            <a:noAutofit/>
          </a:bodyPr>
          <a:lstStyle/>
          <a:p>
            <a:pPr marL="45720" indent="0">
              <a:buClr>
                <a:srgbClr val="A379BB">
                  <a:lumMod val="75000"/>
                </a:srgbClr>
              </a:buClr>
              <a:buNone/>
            </a:pPr>
            <a:r>
              <a:rPr lang="en-US" sz="5400" dirty="0">
                <a:effectLst>
                  <a:outerShdw blurRad="38100" dist="38100" dir="2700000" algn="tl">
                    <a:srgbClr val="000000">
                      <a:alpha val="43137"/>
                    </a:srgbClr>
                  </a:outerShdw>
                </a:effectLst>
              </a:rPr>
              <a:t>Most gladly therefore will I rather glory in my infirmities, that the power of Christ may rest upon me. </a:t>
            </a:r>
            <a:endParaRPr lang="en-US" sz="5400" dirty="0">
              <a:solidFill>
                <a:prstClr val="black">
                  <a:lumMod val="75000"/>
                  <a:lumOff val="25000"/>
                </a:prst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6737387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
            <a:ext cx="12192000" cy="986790"/>
          </a:xfrm>
        </p:spPr>
        <p:txBody>
          <a:bodyPr>
            <a:noAutofit/>
          </a:bodyPr>
          <a:lstStyle/>
          <a:p>
            <a:pPr marL="0" indent="0" algn="ctr">
              <a:buNone/>
            </a:pPr>
            <a:r>
              <a:rPr lang="en-US" sz="6000" i="1" dirty="0">
                <a:solidFill>
                  <a:srgbClr val="A31D6A"/>
                </a:solidFill>
                <a:effectLst>
                  <a:outerShdw blurRad="38100" dist="38100" dir="2700000" algn="tl">
                    <a:srgbClr val="000000">
                      <a:alpha val="43137"/>
                    </a:srgbClr>
                  </a:outerShdw>
                </a:effectLst>
              </a:rPr>
              <a:t>II Corinthians 12:8-10 (KJV)</a:t>
            </a:r>
          </a:p>
        </p:txBody>
      </p:sp>
      <p:sp>
        <p:nvSpPr>
          <p:cNvPr id="3" name="Content Placeholder 2"/>
          <p:cNvSpPr>
            <a:spLocks noGrp="1"/>
          </p:cNvSpPr>
          <p:nvPr>
            <p:ph sz="quarter" idx="13"/>
          </p:nvPr>
        </p:nvSpPr>
        <p:spPr>
          <a:xfrm>
            <a:off x="0" y="914400"/>
            <a:ext cx="12192000" cy="5943600"/>
          </a:xfrm>
        </p:spPr>
        <p:txBody>
          <a:bodyPr>
            <a:noAutofit/>
          </a:bodyPr>
          <a:lstStyle/>
          <a:p>
            <a:pPr marL="0" indent="0">
              <a:lnSpc>
                <a:spcPct val="107000"/>
              </a:lnSpc>
              <a:spcBef>
                <a:spcPts val="0"/>
              </a:spcBef>
              <a:spcAft>
                <a:spcPts val="800"/>
              </a:spcAft>
              <a:buNone/>
            </a:pPr>
            <a:r>
              <a:rPr lang="en-US" sz="5400" b="1" u="sng" dirty="0">
                <a:hlinkClick r:id="rId2" tooltip="Click to study this verse"/>
              </a:rPr>
              <a:t>10</a:t>
            </a:r>
            <a:r>
              <a:rPr lang="en-US" sz="5400" dirty="0"/>
              <a:t> </a:t>
            </a:r>
            <a:r>
              <a:rPr lang="en-US" sz="5400" dirty="0">
                <a:effectLst>
                  <a:outerShdw blurRad="38100" dist="38100" dir="2700000" algn="tl">
                    <a:srgbClr val="000000">
                      <a:alpha val="43137"/>
                    </a:srgbClr>
                  </a:outerShdw>
                </a:effectLst>
              </a:rPr>
              <a:t>Therefore I take pleasure in infirmities, in reproaches, in necessities, in persecutions, in distresses for Christ's sake: </a:t>
            </a:r>
            <a:r>
              <a:rPr lang="en-US" sz="5400" dirty="0">
                <a:solidFill>
                  <a:srgbClr val="404040"/>
                </a:solidFill>
                <a:effectLst>
                  <a:outerShdw blurRad="38100" dist="38100" dir="2700000" algn="tl">
                    <a:srgbClr val="000000">
                      <a:alpha val="43000"/>
                    </a:srgbClr>
                  </a:outerShdw>
                </a:effectLst>
                <a:highlight>
                  <a:srgbClr val="FFFF00"/>
                </a:highlight>
                <a:latin typeface="Trebuchet MS" panose="020B0603020202020204" pitchFamily="34" charset="0"/>
              </a:rPr>
              <a:t>for when I am weak, then am I strong</a:t>
            </a:r>
            <a:r>
              <a:rPr lang="en-US" sz="5400" dirty="0">
                <a:effectLst>
                  <a:outerShdw blurRad="38100" dist="38100" dir="2700000" algn="tl">
                    <a:srgbClr val="000000">
                      <a:alpha val="43137"/>
                    </a:srgbClr>
                  </a:outerShdw>
                </a:effectLst>
              </a:rPr>
              <a:t>. </a:t>
            </a:r>
            <a:r>
              <a:rPr lang="en-US" sz="5400" dirty="0">
                <a:solidFill>
                  <a:prstClr val="black">
                    <a:lumMod val="75000"/>
                    <a:lumOff val="25000"/>
                  </a:prstClr>
                </a:solidFill>
                <a:effectLst>
                  <a:outerShdw blurRad="38100" dist="38100" dir="2700000" algn="tl">
                    <a:srgbClr val="000000">
                      <a:alpha val="43137"/>
                    </a:srgbClr>
                  </a:outerShdw>
                </a:effectLst>
              </a:rPr>
              <a:t> </a:t>
            </a:r>
          </a:p>
        </p:txBody>
      </p:sp>
    </p:spTree>
    <p:extLst>
      <p:ext uri="{BB962C8B-B14F-4D97-AF65-F5344CB8AC3E}">
        <p14:creationId xmlns:p14="http://schemas.microsoft.com/office/powerpoint/2010/main" val="417376609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
            <a:ext cx="12192000" cy="910590"/>
          </a:xfrm>
        </p:spPr>
        <p:txBody>
          <a:bodyPr>
            <a:noAutofit/>
          </a:bodyPr>
          <a:lstStyle/>
          <a:p>
            <a:pPr marL="0" indent="0" algn="ctr">
              <a:buNone/>
            </a:pPr>
            <a:r>
              <a:rPr lang="en-US" sz="6000" i="1" dirty="0">
                <a:solidFill>
                  <a:srgbClr val="A31D6A"/>
                </a:solidFill>
                <a:effectLst>
                  <a:outerShdw blurRad="38100" dist="38100" dir="2700000" algn="tl">
                    <a:srgbClr val="000000">
                      <a:alpha val="43137"/>
                    </a:srgbClr>
                  </a:outerShdw>
                </a:effectLst>
              </a:rPr>
              <a:t>Luke 14:26-27 (KJV)</a:t>
            </a:r>
          </a:p>
        </p:txBody>
      </p:sp>
      <p:sp>
        <p:nvSpPr>
          <p:cNvPr id="3" name="Content Placeholder 2"/>
          <p:cNvSpPr>
            <a:spLocks noGrp="1"/>
          </p:cNvSpPr>
          <p:nvPr>
            <p:ph sz="quarter" idx="13"/>
          </p:nvPr>
        </p:nvSpPr>
        <p:spPr>
          <a:xfrm>
            <a:off x="0" y="762000"/>
            <a:ext cx="12192000" cy="6096000"/>
          </a:xfrm>
        </p:spPr>
        <p:txBody>
          <a:bodyPr>
            <a:noAutofit/>
          </a:bodyPr>
          <a:lstStyle/>
          <a:p>
            <a:pPr marL="45720" indent="0">
              <a:buNone/>
            </a:pPr>
            <a:r>
              <a:rPr lang="en-US" sz="6600" b="1" u="sng" dirty="0">
                <a:hlinkClick r:id="rId2" tooltip="Click to study this verse"/>
              </a:rPr>
              <a:t>26</a:t>
            </a:r>
            <a:r>
              <a:rPr lang="en-US" sz="6600" dirty="0"/>
              <a:t> </a:t>
            </a:r>
            <a:r>
              <a:rPr lang="en-US" sz="6600" dirty="0">
                <a:effectLst>
                  <a:outerShdw blurRad="38100" dist="38100" dir="2700000" algn="tl">
                    <a:srgbClr val="000000">
                      <a:alpha val="43137"/>
                    </a:srgbClr>
                  </a:outerShdw>
                </a:effectLst>
              </a:rPr>
              <a:t>If any man come to me, and hate not his father, and mother, and wife, and children, and brethren, and sisters, yea, and his own life also, he cannot be my disciple. </a:t>
            </a:r>
          </a:p>
          <a:p>
            <a:pPr marL="45720" indent="0">
              <a:buNone/>
            </a:pPr>
            <a:endParaRPr lang="en-US" sz="5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716016197"/>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
            <a:ext cx="12192000" cy="910590"/>
          </a:xfrm>
        </p:spPr>
        <p:txBody>
          <a:bodyPr>
            <a:noAutofit/>
          </a:bodyPr>
          <a:lstStyle/>
          <a:p>
            <a:pPr marL="0" indent="0" algn="ctr">
              <a:buNone/>
            </a:pPr>
            <a:r>
              <a:rPr lang="en-US" sz="6000" i="1" dirty="0">
                <a:solidFill>
                  <a:srgbClr val="A31D6A"/>
                </a:solidFill>
                <a:effectLst>
                  <a:outerShdw blurRad="38100" dist="38100" dir="2700000" algn="tl">
                    <a:srgbClr val="000000">
                      <a:alpha val="43137"/>
                    </a:srgbClr>
                  </a:outerShdw>
                </a:effectLst>
              </a:rPr>
              <a:t>Luke 14:26-27 (KJV)</a:t>
            </a:r>
          </a:p>
        </p:txBody>
      </p:sp>
      <p:sp>
        <p:nvSpPr>
          <p:cNvPr id="3" name="Content Placeholder 2"/>
          <p:cNvSpPr>
            <a:spLocks noGrp="1"/>
          </p:cNvSpPr>
          <p:nvPr>
            <p:ph sz="quarter" idx="13"/>
          </p:nvPr>
        </p:nvSpPr>
        <p:spPr>
          <a:xfrm>
            <a:off x="0" y="914400"/>
            <a:ext cx="12192000" cy="5943600"/>
          </a:xfrm>
        </p:spPr>
        <p:txBody>
          <a:bodyPr>
            <a:noAutofit/>
          </a:bodyPr>
          <a:lstStyle/>
          <a:p>
            <a:pPr marL="45720" indent="0">
              <a:buClr>
                <a:srgbClr val="A379BB">
                  <a:lumMod val="75000"/>
                </a:srgbClr>
              </a:buClr>
              <a:buNone/>
            </a:pPr>
            <a:r>
              <a:rPr lang="en-US" sz="6600" b="1" u="sng" dirty="0">
                <a:hlinkClick r:id="rId2" tooltip="Click to study this verse"/>
              </a:rPr>
              <a:t>27</a:t>
            </a:r>
            <a:r>
              <a:rPr lang="en-US" sz="6600" dirty="0">
                <a:effectLst>
                  <a:outerShdw blurRad="38100" dist="38100" dir="2700000" algn="tl">
                    <a:srgbClr val="000000">
                      <a:alpha val="43137"/>
                    </a:srgbClr>
                  </a:outerShdw>
                </a:effectLst>
              </a:rPr>
              <a:t> And whosoever doth not bear his cross, and come after me, cannot be my disciple.</a:t>
            </a:r>
            <a:endParaRPr lang="en-US" sz="6600" dirty="0">
              <a:solidFill>
                <a:prstClr val="black">
                  <a:lumMod val="75000"/>
                  <a:lumOff val="25000"/>
                </a:prst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94812881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0" y="3352800"/>
            <a:ext cx="12192000" cy="3505200"/>
          </a:xfrm>
        </p:spPr>
        <p:txBody>
          <a:bodyPr>
            <a:noAutofit/>
          </a:bodyPr>
          <a:lstStyle/>
          <a:p>
            <a:pPr>
              <a:lnSpc>
                <a:spcPct val="80000"/>
              </a:lnSpc>
              <a:buClr>
                <a:srgbClr val="C00000"/>
              </a:buClr>
              <a:buFont typeface="Wingdings" pitchFamily="2" charset="2"/>
              <a:buChar char="Ø"/>
            </a:pPr>
            <a:r>
              <a:rPr lang="pt-BR" sz="6000" b="1" i="1" dirty="0">
                <a:effectLst>
                  <a:outerShdw blurRad="38100" dist="38100" dir="2700000" algn="tl">
                    <a:srgbClr val="000000">
                      <a:alpha val="43137"/>
                    </a:srgbClr>
                  </a:outerShdw>
                </a:effectLst>
              </a:rPr>
              <a:t>Judges 14:1-4 (NKJV)</a:t>
            </a:r>
          </a:p>
          <a:p>
            <a:pPr>
              <a:lnSpc>
                <a:spcPct val="80000"/>
              </a:lnSpc>
              <a:buClr>
                <a:srgbClr val="C00000"/>
              </a:buClr>
              <a:buFont typeface="Wingdings" pitchFamily="2" charset="2"/>
              <a:buChar char="Ø"/>
            </a:pPr>
            <a:r>
              <a:rPr lang="pt-BR" sz="6000" b="1" i="1" dirty="0">
                <a:effectLst>
                  <a:outerShdw blurRad="38100" dist="38100" dir="2700000" algn="tl">
                    <a:srgbClr val="000000">
                      <a:alpha val="43137"/>
                    </a:srgbClr>
                  </a:outerShdw>
                </a:effectLst>
              </a:rPr>
              <a:t>Mark 14:38 (KJV)</a:t>
            </a:r>
          </a:p>
          <a:p>
            <a:pPr>
              <a:lnSpc>
                <a:spcPct val="80000"/>
              </a:lnSpc>
              <a:buClr>
                <a:srgbClr val="C00000"/>
              </a:buClr>
              <a:buFont typeface="Wingdings" pitchFamily="2" charset="2"/>
              <a:buChar char="Ø"/>
            </a:pPr>
            <a:r>
              <a:rPr lang="pt-BR" sz="6000" b="1" i="1" dirty="0">
                <a:effectLst>
                  <a:outerShdw blurRad="38100" dist="38100" dir="2700000" algn="tl">
                    <a:srgbClr val="000000">
                      <a:alpha val="43137"/>
                    </a:srgbClr>
                  </a:outerShdw>
                </a:effectLst>
              </a:rPr>
              <a:t>I Thessalonians 5:19-21 (KJV)</a:t>
            </a:r>
          </a:p>
          <a:p>
            <a:pPr>
              <a:lnSpc>
                <a:spcPct val="80000"/>
              </a:lnSpc>
              <a:buClr>
                <a:srgbClr val="C00000"/>
              </a:buClr>
              <a:buFont typeface="Wingdings" pitchFamily="2" charset="2"/>
              <a:buChar char="Ø"/>
            </a:pPr>
            <a:r>
              <a:rPr lang="pt-BR" sz="6000" b="1" i="1" dirty="0">
                <a:effectLst>
                  <a:outerShdw blurRad="38100" dist="38100" dir="2700000" algn="tl">
                    <a:srgbClr val="000000">
                      <a:alpha val="43137"/>
                    </a:srgbClr>
                  </a:outerShdw>
                </a:effectLst>
              </a:rPr>
              <a:t>Romans 8:4-9 (KJV)</a:t>
            </a:r>
          </a:p>
        </p:txBody>
      </p:sp>
      <p:sp>
        <p:nvSpPr>
          <p:cNvPr id="4" name="Title 3"/>
          <p:cNvSpPr>
            <a:spLocks noGrp="1"/>
          </p:cNvSpPr>
          <p:nvPr>
            <p:ph type="title"/>
          </p:nvPr>
        </p:nvSpPr>
        <p:spPr>
          <a:xfrm>
            <a:off x="0" y="0"/>
            <a:ext cx="12192000" cy="3276600"/>
          </a:xfrm>
        </p:spPr>
        <p:txBody>
          <a:bodyPr/>
          <a:lstStyle/>
          <a:p>
            <a:pPr marL="0" indent="0" algn="l">
              <a:buNone/>
            </a:pPr>
            <a:r>
              <a:rPr lang="en-US" sz="6900" i="1" cap="all" dirty="0">
                <a:solidFill>
                  <a:srgbClr val="A50021"/>
                </a:solidFill>
                <a:effectLst>
                  <a:outerShdw blurRad="38100" dist="38100" dir="2700000" algn="tl">
                    <a:srgbClr val="000000">
                      <a:alpha val="43137"/>
                    </a:srgbClr>
                  </a:outerShdw>
                  <a:reflection blurRad="12700" stA="48000" endA="300" endPos="55000" dir="5400000" sy="-90000" algn="bl" rotWithShape="0"/>
                </a:effectLst>
                <a:latin typeface="Franklin Gothic Medium"/>
              </a:rPr>
              <a:t>term #2  Weakness: Depending on Self   (Without the Spirit)</a:t>
            </a:r>
          </a:p>
        </p:txBody>
      </p:sp>
    </p:spTree>
    <p:extLst>
      <p:ext uri="{BB962C8B-B14F-4D97-AF65-F5344CB8AC3E}">
        <p14:creationId xmlns:p14="http://schemas.microsoft.com/office/powerpoint/2010/main" val="2228123527"/>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afterEffect">
                                  <p:stCondLst>
                                    <p:cond delay="500"/>
                                  </p:stCondLst>
                                  <p:childTnLst>
                                    <p:animEffect transition="out" filter="fade">
                                      <p:cBhvr>
                                        <p:cTn id="6" dur="1000" tmFilter="0, 0; .2, .5; .8, .5; 1, 0"/>
                                        <p:tgtEl>
                                          <p:spTgt spid="4"/>
                                        </p:tgtEl>
                                      </p:cBhvr>
                                    </p:animEffect>
                                    <p:animScale>
                                      <p:cBhvr>
                                        <p:cTn id="7" dur="500" autoRev="1" fill="hold"/>
                                        <p:tgtEl>
                                          <p:spTgt spid="4"/>
                                        </p:tgtEl>
                                      </p:cBhvr>
                                      <p:by x="105000" y="105000"/>
                                    </p:animScale>
                                  </p:childTnLst>
                                </p:cTn>
                              </p:par>
                            </p:childTnLst>
                          </p:cTn>
                        </p:par>
                        <p:par>
                          <p:cTn id="8" fill="hold">
                            <p:stCondLst>
                              <p:cond delay="1500"/>
                            </p:stCondLst>
                            <p:childTnLst>
                              <p:par>
                                <p:cTn id="9" presetID="26" presetClass="emph" presetSubtype="0" fill="hold" grpId="1" nodeType="afterEffect">
                                  <p:stCondLst>
                                    <p:cond delay="500"/>
                                  </p:stCondLst>
                                  <p:childTnLst>
                                    <p:animEffect transition="out" filter="fade">
                                      <p:cBhvr>
                                        <p:cTn id="10" dur="1000" tmFilter="0, 0; .2, .5; .8, .5; 1, 0"/>
                                        <p:tgtEl>
                                          <p:spTgt spid="4"/>
                                        </p:tgtEl>
                                      </p:cBhvr>
                                    </p:animEffect>
                                    <p:animScale>
                                      <p:cBhvr>
                                        <p:cTn id="11" dur="500" autoRev="1" fill="hold"/>
                                        <p:tgtEl>
                                          <p:spTgt spid="4"/>
                                        </p:tgtEl>
                                      </p:cBhvr>
                                      <p:by x="105000" y="105000"/>
                                    </p:animScale>
                                  </p:childTnLst>
                                </p:cTn>
                              </p:par>
                            </p:childTnLst>
                          </p:cTn>
                        </p:par>
                        <p:par>
                          <p:cTn id="12" fill="hold">
                            <p:stCondLst>
                              <p:cond delay="3000"/>
                            </p:stCondLst>
                            <p:childTnLst>
                              <p:par>
                                <p:cTn id="13" presetID="26" presetClass="emph" presetSubtype="0" fill="hold" grpId="2" nodeType="afterEffect">
                                  <p:stCondLst>
                                    <p:cond delay="500"/>
                                  </p:stCondLst>
                                  <p:childTnLst>
                                    <p:animEffect transition="out" filter="fade">
                                      <p:cBhvr>
                                        <p:cTn id="14" dur="1000" tmFilter="0, 0; .2, .5; .8, .5; 1, 0"/>
                                        <p:tgtEl>
                                          <p:spTgt spid="4"/>
                                        </p:tgtEl>
                                      </p:cBhvr>
                                    </p:animEffect>
                                    <p:animScale>
                                      <p:cBhvr>
                                        <p:cTn id="15" dur="500" autoRev="1" fill="hold"/>
                                        <p:tgtEl>
                                          <p:spTgt spid="4"/>
                                        </p:tgtEl>
                                      </p:cBhvr>
                                      <p:by x="105000" y="105000"/>
                                    </p:animScale>
                                  </p:childTnLst>
                                </p:cTn>
                              </p:par>
                            </p:childTnLst>
                          </p:cTn>
                        </p:par>
                        <p:par>
                          <p:cTn id="16" fill="hold">
                            <p:stCondLst>
                              <p:cond delay="4500"/>
                            </p:stCondLst>
                            <p:childTnLst>
                              <p:par>
                                <p:cTn id="17" presetID="26" presetClass="emph" presetSubtype="0" fill="hold" grpId="3" nodeType="afterEffect">
                                  <p:stCondLst>
                                    <p:cond delay="500"/>
                                  </p:stCondLst>
                                  <p:childTnLst>
                                    <p:animEffect transition="out" filter="fade">
                                      <p:cBhvr>
                                        <p:cTn id="18" dur="1000" tmFilter="0, 0; .2, .5; .8, .5; 1, 0"/>
                                        <p:tgtEl>
                                          <p:spTgt spid="4"/>
                                        </p:tgtEl>
                                      </p:cBhvr>
                                    </p:animEffect>
                                    <p:animScale>
                                      <p:cBhvr>
                                        <p:cTn id="19" dur="500" autoRev="1" fill="hold"/>
                                        <p:tgtEl>
                                          <p:spTgt spid="4"/>
                                        </p:tgtEl>
                                      </p:cBhvr>
                                      <p:by x="105000" y="105000"/>
                                    </p:animScale>
                                  </p:childTnLst>
                                </p:cTn>
                              </p:par>
                            </p:childTnLst>
                          </p:cTn>
                        </p:par>
                        <p:par>
                          <p:cTn id="20" fill="hold">
                            <p:stCondLst>
                              <p:cond delay="6000"/>
                            </p:stCondLst>
                            <p:childTnLst>
                              <p:par>
                                <p:cTn id="21" presetID="26" presetClass="emph" presetSubtype="0" fill="hold" grpId="4" nodeType="afterEffect">
                                  <p:stCondLst>
                                    <p:cond delay="750"/>
                                  </p:stCondLst>
                                  <p:childTnLst>
                                    <p:animEffect transition="out" filter="fade">
                                      <p:cBhvr>
                                        <p:cTn id="22" dur="1000" tmFilter="0, 0; .2, .5; .8, .5; 1, 0"/>
                                        <p:tgtEl>
                                          <p:spTgt spid="4"/>
                                        </p:tgtEl>
                                      </p:cBhvr>
                                    </p:animEffect>
                                    <p:animScale>
                                      <p:cBhvr>
                                        <p:cTn id="23" dur="500" autoRev="1" fill="hold"/>
                                        <p:tgtEl>
                                          <p:spTgt spid="4"/>
                                        </p:tgtEl>
                                      </p:cBhvr>
                                      <p:by x="105000" y="105000"/>
                                    </p:animScale>
                                  </p:childTnLst>
                                </p:cTn>
                              </p:par>
                            </p:childTnLst>
                          </p:cTn>
                        </p:par>
                        <p:par>
                          <p:cTn id="24" fill="hold">
                            <p:stCondLst>
                              <p:cond delay="7750"/>
                            </p:stCondLst>
                            <p:childTnLst>
                              <p:par>
                                <p:cTn id="25" presetID="26" presetClass="emph" presetSubtype="0" fill="hold" grpId="5" nodeType="afterEffect">
                                  <p:stCondLst>
                                    <p:cond delay="750"/>
                                  </p:stCondLst>
                                  <p:childTnLst>
                                    <p:animEffect transition="out" filter="fade">
                                      <p:cBhvr>
                                        <p:cTn id="26" dur="1000" tmFilter="0, 0; .2, .5; .8, .5; 1, 0"/>
                                        <p:tgtEl>
                                          <p:spTgt spid="4"/>
                                        </p:tgtEl>
                                      </p:cBhvr>
                                    </p:animEffect>
                                    <p:animScale>
                                      <p:cBhvr>
                                        <p:cTn id="27" dur="500" autoRev="1" fill="hold"/>
                                        <p:tgtEl>
                                          <p:spTgt spid="4"/>
                                        </p:tgtEl>
                                      </p:cBhvr>
                                      <p:by x="105000" y="105000"/>
                                    </p:animScale>
                                  </p:childTnLst>
                                </p:cTn>
                              </p:par>
                            </p:childTnLst>
                          </p:cTn>
                        </p:par>
                        <p:par>
                          <p:cTn id="28" fill="hold">
                            <p:stCondLst>
                              <p:cond delay="9500"/>
                            </p:stCondLst>
                            <p:childTnLst>
                              <p:par>
                                <p:cTn id="29" presetID="26" presetClass="emph" presetSubtype="0" fill="hold" grpId="6" nodeType="afterEffect">
                                  <p:stCondLst>
                                    <p:cond delay="750"/>
                                  </p:stCondLst>
                                  <p:childTnLst>
                                    <p:animEffect transition="out" filter="fade">
                                      <p:cBhvr>
                                        <p:cTn id="30" dur="1000" tmFilter="0, 0; .2, .5; .8, .5; 1, 0"/>
                                        <p:tgtEl>
                                          <p:spTgt spid="4"/>
                                        </p:tgtEl>
                                      </p:cBhvr>
                                    </p:animEffect>
                                    <p:animScale>
                                      <p:cBhvr>
                                        <p:cTn id="31" dur="500" autoRev="1" fill="hold"/>
                                        <p:tgtEl>
                                          <p:spTgt spid="4"/>
                                        </p:tgtEl>
                                      </p:cBhvr>
                                      <p:by x="105000" y="105000"/>
                                    </p:animScale>
                                  </p:childTnLst>
                                </p:cTn>
                              </p:par>
                            </p:childTnLst>
                          </p:cTn>
                        </p:par>
                        <p:par>
                          <p:cTn id="32" fill="hold">
                            <p:stCondLst>
                              <p:cond delay="11250"/>
                            </p:stCondLst>
                            <p:childTnLst>
                              <p:par>
                                <p:cTn id="33" presetID="26" presetClass="emph" presetSubtype="0" fill="hold" grpId="7" nodeType="afterEffect">
                                  <p:stCondLst>
                                    <p:cond delay="1000"/>
                                  </p:stCondLst>
                                  <p:childTnLst>
                                    <p:animEffect transition="out" filter="fade">
                                      <p:cBhvr>
                                        <p:cTn id="34" dur="1000" tmFilter="0, 0; .2, .5; .8, .5; 1, 0"/>
                                        <p:tgtEl>
                                          <p:spTgt spid="4"/>
                                        </p:tgtEl>
                                      </p:cBhvr>
                                    </p:animEffect>
                                    <p:animScale>
                                      <p:cBhvr>
                                        <p:cTn id="35" dur="500" autoRev="1" fill="hold"/>
                                        <p:tgtEl>
                                          <p:spTgt spid="4"/>
                                        </p:tgtEl>
                                      </p:cBhvr>
                                      <p:by x="105000" y="105000"/>
                                    </p:animScale>
                                  </p:childTnLst>
                                </p:cTn>
                              </p:par>
                            </p:childTnLst>
                          </p:cTn>
                        </p:par>
                        <p:par>
                          <p:cTn id="36" fill="hold">
                            <p:stCondLst>
                              <p:cond delay="13250"/>
                            </p:stCondLst>
                            <p:childTnLst>
                              <p:par>
                                <p:cTn id="37" presetID="26" presetClass="emph" presetSubtype="0" fill="hold" grpId="8" nodeType="afterEffect">
                                  <p:stCondLst>
                                    <p:cond delay="1000"/>
                                  </p:stCondLst>
                                  <p:childTnLst>
                                    <p:animEffect transition="out" filter="fade">
                                      <p:cBhvr>
                                        <p:cTn id="38" dur="1000" tmFilter="0, 0; .2, .5; .8, .5; 1, 0"/>
                                        <p:tgtEl>
                                          <p:spTgt spid="4"/>
                                        </p:tgtEl>
                                      </p:cBhvr>
                                    </p:animEffect>
                                    <p:animScale>
                                      <p:cBhvr>
                                        <p:cTn id="39" dur="500" autoRev="1" fill="hold"/>
                                        <p:tgtEl>
                                          <p:spTgt spid="4"/>
                                        </p:tgtEl>
                                      </p:cBhvr>
                                      <p:by x="105000" y="105000"/>
                                    </p:animScale>
                                  </p:childTnLst>
                                </p:cTn>
                              </p:par>
                            </p:childTnLst>
                          </p:cTn>
                        </p:par>
                        <p:par>
                          <p:cTn id="40" fill="hold">
                            <p:stCondLst>
                              <p:cond delay="15250"/>
                            </p:stCondLst>
                            <p:childTnLst>
                              <p:par>
                                <p:cTn id="41" presetID="26" presetClass="emph" presetSubtype="0" fill="hold" grpId="9" nodeType="afterEffect">
                                  <p:stCondLst>
                                    <p:cond delay="0"/>
                                  </p:stCondLst>
                                  <p:childTnLst>
                                    <p:animEffect transition="out" filter="fade">
                                      <p:cBhvr>
                                        <p:cTn id="42" dur="1000" tmFilter="0, 0; .2, .5; .8, .5; 1, 0"/>
                                        <p:tgtEl>
                                          <p:spTgt spid="4"/>
                                        </p:tgtEl>
                                      </p:cBhvr>
                                    </p:animEffect>
                                    <p:animScale>
                                      <p:cBhvr>
                                        <p:cTn id="43" dur="500" autoRev="1" fill="hold"/>
                                        <p:tgtEl>
                                          <p:spTgt spid="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4" grpId="2"/>
      <p:bldP spid="4" grpId="3"/>
      <p:bldP spid="4" grpId="4"/>
      <p:bldP spid="4" grpId="5"/>
      <p:bldP spid="4" grpId="6"/>
      <p:bldP spid="4" grpId="7"/>
      <p:bldP spid="4" grpId="8"/>
      <p:bldP spid="4" grpId="9"/>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
            <a:ext cx="12192000" cy="910590"/>
          </a:xfrm>
        </p:spPr>
        <p:txBody>
          <a:bodyPr>
            <a:noAutofit/>
          </a:bodyPr>
          <a:lstStyle/>
          <a:p>
            <a:pPr marL="0" indent="0" algn="ctr">
              <a:buNone/>
            </a:pPr>
            <a:r>
              <a:rPr lang="en-US" sz="6000" i="1" dirty="0">
                <a:solidFill>
                  <a:srgbClr val="A31D6A"/>
                </a:solidFill>
                <a:effectLst>
                  <a:outerShdw blurRad="38100" dist="38100" dir="2700000" algn="tl">
                    <a:srgbClr val="000000">
                      <a:alpha val="43137"/>
                    </a:srgbClr>
                  </a:outerShdw>
                </a:effectLst>
              </a:rPr>
              <a:t>Judges 14:1-4 (NKJV)</a:t>
            </a:r>
          </a:p>
        </p:txBody>
      </p:sp>
      <p:sp>
        <p:nvSpPr>
          <p:cNvPr id="3" name="Content Placeholder 2"/>
          <p:cNvSpPr>
            <a:spLocks noGrp="1"/>
          </p:cNvSpPr>
          <p:nvPr>
            <p:ph sz="quarter" idx="13"/>
          </p:nvPr>
        </p:nvSpPr>
        <p:spPr>
          <a:xfrm>
            <a:off x="0" y="914401"/>
            <a:ext cx="12192000" cy="5939789"/>
          </a:xfrm>
        </p:spPr>
        <p:txBody>
          <a:bodyPr>
            <a:noAutofit/>
          </a:bodyPr>
          <a:lstStyle/>
          <a:p>
            <a:pPr marL="45720" indent="0">
              <a:buNone/>
            </a:pPr>
            <a:r>
              <a:rPr lang="en-US" sz="6000" b="1" u="sng" dirty="0">
                <a:hlinkClick r:id="rId2" tooltip="Click to study this verse"/>
              </a:rPr>
              <a:t>1</a:t>
            </a:r>
            <a:r>
              <a:rPr lang="en-US" sz="6000" dirty="0"/>
              <a:t> </a:t>
            </a:r>
            <a:r>
              <a:rPr lang="en-US" sz="6000" dirty="0">
                <a:effectLst>
                  <a:outerShdw blurRad="38100" dist="38100" dir="2700000" algn="tl">
                    <a:srgbClr val="000000">
                      <a:alpha val="43137"/>
                    </a:srgbClr>
                  </a:outerShdw>
                </a:effectLst>
              </a:rPr>
              <a:t>Now Samson went down to Timnah, and saw a woman in Timnah of the daughters of the Philistines.</a:t>
            </a:r>
            <a:r>
              <a:rPr lang="en-US" sz="6000" dirty="0"/>
              <a:t> </a:t>
            </a:r>
          </a:p>
          <a:p>
            <a:pPr marL="45720" indent="0">
              <a:buNone/>
            </a:pPr>
            <a:r>
              <a:rPr lang="en-US" sz="6000" b="1" u="sng" dirty="0">
                <a:hlinkClick r:id="rId3" tooltip="Click to study this verse"/>
              </a:rPr>
              <a:t>2</a:t>
            </a:r>
            <a:r>
              <a:rPr lang="en-US" sz="6000" dirty="0"/>
              <a:t> </a:t>
            </a:r>
            <a:r>
              <a:rPr lang="en-US" sz="6000" dirty="0">
                <a:effectLst>
                  <a:outerShdw blurRad="38100" dist="38100" dir="2700000" algn="tl">
                    <a:srgbClr val="000000">
                      <a:alpha val="43137"/>
                    </a:srgbClr>
                  </a:outerShdw>
                </a:effectLst>
              </a:rPr>
              <a:t>So he went up and told his father and mother, saying, </a:t>
            </a:r>
          </a:p>
        </p:txBody>
      </p:sp>
    </p:spTree>
    <p:extLst>
      <p:ext uri="{BB962C8B-B14F-4D97-AF65-F5344CB8AC3E}">
        <p14:creationId xmlns:p14="http://schemas.microsoft.com/office/powerpoint/2010/main" val="712378805"/>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
            <a:ext cx="12192000" cy="986790"/>
          </a:xfrm>
        </p:spPr>
        <p:txBody>
          <a:bodyPr>
            <a:noAutofit/>
          </a:bodyPr>
          <a:lstStyle/>
          <a:p>
            <a:pPr marL="0" indent="0" algn="ctr">
              <a:buNone/>
            </a:pPr>
            <a:r>
              <a:rPr lang="en-US" sz="6000" i="1" dirty="0">
                <a:solidFill>
                  <a:srgbClr val="A31D6A"/>
                </a:solidFill>
                <a:effectLst>
                  <a:outerShdw blurRad="38100" dist="38100" dir="2700000" algn="tl">
                    <a:srgbClr val="000000">
                      <a:alpha val="43137"/>
                    </a:srgbClr>
                  </a:outerShdw>
                </a:effectLst>
              </a:rPr>
              <a:t>Judges 14:1-4 (NKJV)</a:t>
            </a:r>
            <a:endParaRPr lang="en-US" sz="5300" i="1" dirty="0">
              <a:solidFill>
                <a:srgbClr val="A31D6A"/>
              </a:solidFill>
              <a:effectLst>
                <a:outerShdw blurRad="38100" dist="38100" dir="2700000" algn="tl">
                  <a:srgbClr val="000000">
                    <a:alpha val="43137"/>
                  </a:srgbClr>
                </a:outerShdw>
              </a:effectLst>
            </a:endParaRPr>
          </a:p>
        </p:txBody>
      </p:sp>
      <p:sp>
        <p:nvSpPr>
          <p:cNvPr id="3" name="Content Placeholder 2"/>
          <p:cNvSpPr>
            <a:spLocks noGrp="1"/>
          </p:cNvSpPr>
          <p:nvPr>
            <p:ph sz="quarter" idx="13"/>
          </p:nvPr>
        </p:nvSpPr>
        <p:spPr>
          <a:xfrm>
            <a:off x="0" y="914400"/>
            <a:ext cx="12192000" cy="5943600"/>
          </a:xfrm>
        </p:spPr>
        <p:txBody>
          <a:bodyPr>
            <a:noAutofit/>
          </a:bodyPr>
          <a:lstStyle/>
          <a:p>
            <a:pPr marL="0" indent="0">
              <a:lnSpc>
                <a:spcPct val="107000"/>
              </a:lnSpc>
              <a:spcBef>
                <a:spcPts val="0"/>
              </a:spcBef>
              <a:spcAft>
                <a:spcPts val="0"/>
              </a:spcAft>
              <a:buNone/>
            </a:pPr>
            <a:r>
              <a:rPr lang="en-US" sz="6000" dirty="0">
                <a:effectLst>
                  <a:outerShdw blurRad="38100" dist="38100" dir="2700000" algn="tl">
                    <a:srgbClr val="000000">
                      <a:alpha val="43137"/>
                    </a:srgbClr>
                  </a:outerShdw>
                </a:effectLst>
              </a:rPr>
              <a:t>"I have seen a woman in Timnah of the daughters of the Philistines; now therefore, get her for me as a wife." </a:t>
            </a:r>
          </a:p>
          <a:p>
            <a:pPr marL="0" indent="0">
              <a:lnSpc>
                <a:spcPct val="107000"/>
              </a:lnSpc>
              <a:spcBef>
                <a:spcPts val="0"/>
              </a:spcBef>
              <a:spcAft>
                <a:spcPts val="0"/>
              </a:spcAft>
              <a:buNone/>
            </a:pPr>
            <a:r>
              <a:rPr lang="en-US" sz="6000" b="1" u="sng" dirty="0">
                <a:hlinkClick r:id="rId2"/>
              </a:rPr>
              <a:t>3</a:t>
            </a:r>
            <a:r>
              <a:rPr lang="en-US" sz="6000" dirty="0">
                <a:effectLst>
                  <a:outerShdw blurRad="38100" dist="38100" dir="2700000" algn="tl">
                    <a:srgbClr val="000000">
                      <a:alpha val="43137"/>
                    </a:srgbClr>
                  </a:outerShdw>
                </a:effectLst>
              </a:rPr>
              <a:t> Then his father and mother said to him, </a:t>
            </a:r>
          </a:p>
        </p:txBody>
      </p:sp>
    </p:spTree>
    <p:extLst>
      <p:ext uri="{BB962C8B-B14F-4D97-AF65-F5344CB8AC3E}">
        <p14:creationId xmlns:p14="http://schemas.microsoft.com/office/powerpoint/2010/main" val="107833971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3810"/>
            <a:ext cx="9144000" cy="986790"/>
          </a:xfrm>
        </p:spPr>
        <p:txBody>
          <a:bodyPr>
            <a:noAutofit/>
          </a:bodyPr>
          <a:lstStyle/>
          <a:p>
            <a:pPr marL="0" indent="0" algn="ctr">
              <a:buNone/>
            </a:pPr>
            <a:r>
              <a:rPr lang="en-US" sz="6000" i="1" dirty="0">
                <a:solidFill>
                  <a:srgbClr val="A31D6A"/>
                </a:solidFill>
                <a:effectLst>
                  <a:outerShdw blurRad="38100" dist="38100" dir="2700000" algn="tl">
                    <a:srgbClr val="000000">
                      <a:alpha val="43137"/>
                    </a:srgbClr>
                  </a:outerShdw>
                </a:effectLst>
              </a:rPr>
              <a:t>Judges 13:1-5 (NKJV)</a:t>
            </a:r>
            <a:endParaRPr lang="en-US" sz="5300" i="1" dirty="0">
              <a:solidFill>
                <a:srgbClr val="A31D6A"/>
              </a:solidFill>
              <a:effectLst>
                <a:outerShdw blurRad="38100" dist="38100" dir="2700000" algn="tl">
                  <a:srgbClr val="000000">
                    <a:alpha val="43137"/>
                  </a:srgbClr>
                </a:outerShdw>
              </a:effectLst>
            </a:endParaRPr>
          </a:p>
        </p:txBody>
      </p:sp>
      <p:sp>
        <p:nvSpPr>
          <p:cNvPr id="3" name="Content Placeholder 2"/>
          <p:cNvSpPr>
            <a:spLocks noGrp="1"/>
          </p:cNvSpPr>
          <p:nvPr>
            <p:ph sz="quarter" idx="13"/>
          </p:nvPr>
        </p:nvSpPr>
        <p:spPr>
          <a:xfrm>
            <a:off x="0" y="914401"/>
            <a:ext cx="12192000" cy="6078583"/>
          </a:xfrm>
        </p:spPr>
        <p:txBody>
          <a:bodyPr>
            <a:noAutofit/>
          </a:bodyPr>
          <a:lstStyle/>
          <a:p>
            <a:pPr marL="0" indent="0">
              <a:lnSpc>
                <a:spcPct val="107000"/>
              </a:lnSpc>
              <a:spcBef>
                <a:spcPts val="0"/>
              </a:spcBef>
              <a:spcAft>
                <a:spcPts val="0"/>
              </a:spcAft>
              <a:buNone/>
            </a:pPr>
            <a:r>
              <a:rPr lang="en-US" sz="6000" dirty="0">
                <a:effectLst>
                  <a:outerShdw blurRad="38100" dist="38100" dir="2700000" algn="tl">
                    <a:srgbClr val="000000">
                      <a:alpha val="43137"/>
                    </a:srgbClr>
                  </a:outerShdw>
                </a:effectLst>
              </a:rPr>
              <a:t>And no razor shall come upon his head, for the child shall be a Nazirite to God from the womb; and he shall begin to deliver Israel out of the hand of the Philistines." </a:t>
            </a:r>
            <a:r>
              <a:rPr lang="en-US" sz="6000" dirty="0">
                <a:solidFill>
                  <a:prstClr val="black">
                    <a:lumMod val="75000"/>
                    <a:lumOff val="25000"/>
                  </a:prstClr>
                </a:solidFill>
              </a:rPr>
              <a:t> </a:t>
            </a:r>
            <a:endParaRPr lang="en-US" sz="60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4873889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
            <a:ext cx="12192000" cy="986790"/>
          </a:xfrm>
        </p:spPr>
        <p:txBody>
          <a:bodyPr>
            <a:noAutofit/>
          </a:bodyPr>
          <a:lstStyle/>
          <a:p>
            <a:pPr marL="0" indent="0" algn="ctr">
              <a:buNone/>
            </a:pPr>
            <a:r>
              <a:rPr lang="en-US" sz="6000" i="1" dirty="0">
                <a:solidFill>
                  <a:srgbClr val="A31D6A"/>
                </a:solidFill>
                <a:effectLst>
                  <a:outerShdw blurRad="38100" dist="38100" dir="2700000" algn="tl">
                    <a:srgbClr val="000000">
                      <a:alpha val="43137"/>
                    </a:srgbClr>
                  </a:outerShdw>
                </a:effectLst>
              </a:rPr>
              <a:t>Judges 14:1-4 (NKJV)</a:t>
            </a:r>
            <a:endParaRPr lang="en-US" sz="5300" i="1" dirty="0">
              <a:solidFill>
                <a:srgbClr val="A31D6A"/>
              </a:solidFill>
              <a:effectLst>
                <a:outerShdw blurRad="38100" dist="38100" dir="2700000" algn="tl">
                  <a:srgbClr val="000000">
                    <a:alpha val="43137"/>
                  </a:srgbClr>
                </a:outerShdw>
              </a:effectLst>
            </a:endParaRPr>
          </a:p>
        </p:txBody>
      </p:sp>
      <p:sp>
        <p:nvSpPr>
          <p:cNvPr id="3" name="Content Placeholder 2"/>
          <p:cNvSpPr>
            <a:spLocks noGrp="1"/>
          </p:cNvSpPr>
          <p:nvPr>
            <p:ph sz="quarter" idx="13"/>
          </p:nvPr>
        </p:nvSpPr>
        <p:spPr>
          <a:xfrm>
            <a:off x="0" y="914400"/>
            <a:ext cx="12192000" cy="5943600"/>
          </a:xfrm>
        </p:spPr>
        <p:txBody>
          <a:bodyPr>
            <a:noAutofit/>
          </a:bodyPr>
          <a:lstStyle/>
          <a:p>
            <a:pPr marL="0" indent="0">
              <a:lnSpc>
                <a:spcPct val="107000"/>
              </a:lnSpc>
              <a:spcBef>
                <a:spcPts val="0"/>
              </a:spcBef>
              <a:spcAft>
                <a:spcPts val="0"/>
              </a:spcAft>
              <a:buNone/>
            </a:pPr>
            <a:r>
              <a:rPr lang="en-US" sz="6000" dirty="0">
                <a:effectLst>
                  <a:outerShdw blurRad="38100" dist="38100" dir="2700000" algn="tl">
                    <a:srgbClr val="000000">
                      <a:alpha val="43137"/>
                    </a:srgbClr>
                  </a:outerShdw>
                </a:effectLst>
              </a:rPr>
              <a:t>"Is there no woman among the daughters of your brethren, or among all my people, that you must go and get a wife from the uncircumcised Philistines?"</a:t>
            </a:r>
          </a:p>
        </p:txBody>
      </p:sp>
    </p:spTree>
    <p:extLst>
      <p:ext uri="{BB962C8B-B14F-4D97-AF65-F5344CB8AC3E}">
        <p14:creationId xmlns:p14="http://schemas.microsoft.com/office/powerpoint/2010/main" val="346895767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
            <a:ext cx="12192000" cy="986790"/>
          </a:xfrm>
        </p:spPr>
        <p:txBody>
          <a:bodyPr>
            <a:noAutofit/>
          </a:bodyPr>
          <a:lstStyle/>
          <a:p>
            <a:pPr marL="0" indent="0" algn="ctr">
              <a:buNone/>
            </a:pPr>
            <a:r>
              <a:rPr lang="en-US" sz="6000" i="1" dirty="0">
                <a:solidFill>
                  <a:srgbClr val="A31D6A"/>
                </a:solidFill>
                <a:effectLst>
                  <a:outerShdw blurRad="38100" dist="38100" dir="2700000" algn="tl">
                    <a:srgbClr val="000000">
                      <a:alpha val="43137"/>
                    </a:srgbClr>
                  </a:outerShdw>
                </a:effectLst>
              </a:rPr>
              <a:t>Judges 14:1-4 (NKJV)</a:t>
            </a:r>
            <a:endParaRPr lang="en-US" sz="5300" i="1" dirty="0">
              <a:solidFill>
                <a:srgbClr val="A31D6A"/>
              </a:solidFill>
              <a:effectLst>
                <a:outerShdw blurRad="38100" dist="38100" dir="2700000" algn="tl">
                  <a:srgbClr val="000000">
                    <a:alpha val="43137"/>
                  </a:srgbClr>
                </a:outerShdw>
              </a:effectLst>
            </a:endParaRPr>
          </a:p>
        </p:txBody>
      </p:sp>
      <p:sp>
        <p:nvSpPr>
          <p:cNvPr id="3" name="Content Placeholder 2"/>
          <p:cNvSpPr>
            <a:spLocks noGrp="1"/>
          </p:cNvSpPr>
          <p:nvPr>
            <p:ph sz="quarter" idx="13"/>
          </p:nvPr>
        </p:nvSpPr>
        <p:spPr>
          <a:xfrm>
            <a:off x="0" y="990600"/>
            <a:ext cx="12192000" cy="5867400"/>
          </a:xfrm>
        </p:spPr>
        <p:txBody>
          <a:bodyPr>
            <a:noAutofit/>
          </a:bodyPr>
          <a:lstStyle/>
          <a:p>
            <a:pPr marL="0" indent="0">
              <a:lnSpc>
                <a:spcPct val="107000"/>
              </a:lnSpc>
              <a:spcBef>
                <a:spcPts val="0"/>
              </a:spcBef>
              <a:spcAft>
                <a:spcPts val="0"/>
              </a:spcAft>
              <a:buNone/>
            </a:pPr>
            <a:r>
              <a:rPr lang="en-US" sz="6000" dirty="0">
                <a:effectLst>
                  <a:outerShdw blurRad="38100" dist="38100" dir="2700000" algn="tl">
                    <a:srgbClr val="000000">
                      <a:alpha val="43137"/>
                    </a:srgbClr>
                  </a:outerShdw>
                </a:effectLst>
              </a:rPr>
              <a:t>And Samson said to his father, "Get her for me, for she pleases me well." </a:t>
            </a:r>
          </a:p>
        </p:txBody>
      </p:sp>
    </p:spTree>
    <p:extLst>
      <p:ext uri="{BB962C8B-B14F-4D97-AF65-F5344CB8AC3E}">
        <p14:creationId xmlns:p14="http://schemas.microsoft.com/office/powerpoint/2010/main" val="183339136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
            <a:ext cx="12192000" cy="986790"/>
          </a:xfrm>
        </p:spPr>
        <p:txBody>
          <a:bodyPr>
            <a:noAutofit/>
          </a:bodyPr>
          <a:lstStyle/>
          <a:p>
            <a:pPr marL="0" indent="0" algn="ctr">
              <a:buNone/>
            </a:pPr>
            <a:r>
              <a:rPr lang="en-US" sz="6000" i="1" dirty="0">
                <a:solidFill>
                  <a:srgbClr val="A31D6A"/>
                </a:solidFill>
                <a:effectLst>
                  <a:outerShdw blurRad="38100" dist="38100" dir="2700000" algn="tl">
                    <a:srgbClr val="000000">
                      <a:alpha val="43137"/>
                    </a:srgbClr>
                  </a:outerShdw>
                </a:effectLst>
              </a:rPr>
              <a:t>Judges 14:1-4 (NKJV)</a:t>
            </a:r>
            <a:endParaRPr lang="en-US" sz="7200" i="1" dirty="0">
              <a:solidFill>
                <a:srgbClr val="A31D6A"/>
              </a:solidFill>
              <a:effectLst>
                <a:outerShdw blurRad="38100" dist="38100" dir="2700000" algn="tl">
                  <a:srgbClr val="000000">
                    <a:alpha val="43137"/>
                  </a:srgbClr>
                </a:outerShdw>
              </a:effectLst>
            </a:endParaRPr>
          </a:p>
        </p:txBody>
      </p:sp>
      <p:sp>
        <p:nvSpPr>
          <p:cNvPr id="3" name="Content Placeholder 2"/>
          <p:cNvSpPr>
            <a:spLocks noGrp="1"/>
          </p:cNvSpPr>
          <p:nvPr>
            <p:ph sz="quarter" idx="13"/>
          </p:nvPr>
        </p:nvSpPr>
        <p:spPr>
          <a:xfrm>
            <a:off x="0" y="990600"/>
            <a:ext cx="12192000" cy="5867400"/>
          </a:xfrm>
        </p:spPr>
        <p:txBody>
          <a:bodyPr>
            <a:noAutofit/>
          </a:bodyPr>
          <a:lstStyle/>
          <a:p>
            <a:pPr marL="45720" indent="0">
              <a:buNone/>
            </a:pPr>
            <a:r>
              <a:rPr lang="en-US" sz="6000" b="1" u="sng" dirty="0">
                <a:hlinkClick r:id="rId2" tooltip="Click to study this verse"/>
              </a:rPr>
              <a:t>4</a:t>
            </a:r>
            <a:r>
              <a:rPr lang="en-US" sz="6000" dirty="0"/>
              <a:t> </a:t>
            </a:r>
            <a:r>
              <a:rPr lang="en-US" sz="6000" dirty="0">
                <a:effectLst>
                  <a:outerShdw blurRad="38100" dist="38100" dir="2700000" algn="tl">
                    <a:srgbClr val="000000">
                      <a:alpha val="43137"/>
                    </a:srgbClr>
                  </a:outerShdw>
                </a:effectLst>
              </a:rPr>
              <a:t>But his father and mother did not know that it was of the Lord--that He was seeking an occasion to move against the Philistines. For at that time the Philistines had dominion over Israel.</a:t>
            </a:r>
            <a:endParaRPr lang="en-US" sz="6000" dirty="0"/>
          </a:p>
        </p:txBody>
      </p:sp>
    </p:spTree>
    <p:extLst>
      <p:ext uri="{BB962C8B-B14F-4D97-AF65-F5344CB8AC3E}">
        <p14:creationId xmlns:p14="http://schemas.microsoft.com/office/powerpoint/2010/main" val="234974582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
            <a:ext cx="12192000" cy="1215390"/>
          </a:xfrm>
        </p:spPr>
        <p:txBody>
          <a:bodyPr>
            <a:noAutofit/>
          </a:bodyPr>
          <a:lstStyle/>
          <a:p>
            <a:pPr marL="0" indent="0" algn="ctr">
              <a:buNone/>
            </a:pPr>
            <a:r>
              <a:rPr lang="en-US" sz="8000" i="1" dirty="0">
                <a:solidFill>
                  <a:srgbClr val="A31D6A"/>
                </a:solidFill>
                <a:effectLst>
                  <a:outerShdw blurRad="38100" dist="38100" dir="2700000" algn="tl">
                    <a:srgbClr val="000000">
                      <a:alpha val="43137"/>
                    </a:srgbClr>
                  </a:outerShdw>
                </a:effectLst>
              </a:rPr>
              <a:t>Mark 14:38 (KJV)</a:t>
            </a:r>
          </a:p>
        </p:txBody>
      </p:sp>
      <p:sp>
        <p:nvSpPr>
          <p:cNvPr id="3" name="Content Placeholder 2"/>
          <p:cNvSpPr>
            <a:spLocks noGrp="1"/>
          </p:cNvSpPr>
          <p:nvPr>
            <p:ph sz="quarter" idx="13"/>
          </p:nvPr>
        </p:nvSpPr>
        <p:spPr>
          <a:xfrm>
            <a:off x="0" y="1219200"/>
            <a:ext cx="12192000" cy="5638800"/>
          </a:xfrm>
        </p:spPr>
        <p:txBody>
          <a:bodyPr>
            <a:noAutofit/>
          </a:bodyPr>
          <a:lstStyle/>
          <a:p>
            <a:pPr marL="45720" indent="0">
              <a:buNone/>
            </a:pPr>
            <a:r>
              <a:rPr lang="en-US" sz="8000" dirty="0">
                <a:solidFill>
                  <a:prstClr val="black">
                    <a:lumMod val="75000"/>
                    <a:lumOff val="25000"/>
                  </a:prstClr>
                </a:solidFill>
                <a:effectLst>
                  <a:outerShdw blurRad="38100" dist="38100" dir="2700000" algn="tl">
                    <a:srgbClr val="000000">
                      <a:alpha val="43137"/>
                    </a:srgbClr>
                  </a:outerShdw>
                </a:effectLst>
              </a:rPr>
              <a:t>Watch ye and pray, lest ye enter into temptation.             The spirit truly is ready, but the flesh is weak.</a:t>
            </a:r>
            <a:r>
              <a:rPr lang="en-US" sz="8000" dirty="0">
                <a:solidFill>
                  <a:prstClr val="black">
                    <a:lumMod val="75000"/>
                    <a:lumOff val="25000"/>
                  </a:prstClr>
                </a:solidFill>
              </a:rPr>
              <a:t> </a:t>
            </a:r>
            <a:endParaRPr lang="en-US" sz="72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696032961"/>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
            <a:ext cx="12192000" cy="986790"/>
          </a:xfrm>
        </p:spPr>
        <p:txBody>
          <a:bodyPr>
            <a:noAutofit/>
          </a:bodyPr>
          <a:lstStyle/>
          <a:p>
            <a:pPr marL="0" indent="0" algn="ctr">
              <a:buNone/>
            </a:pPr>
            <a:r>
              <a:rPr lang="en-US" sz="6600" i="1" dirty="0">
                <a:solidFill>
                  <a:srgbClr val="A31D6A"/>
                </a:solidFill>
                <a:effectLst>
                  <a:outerShdw blurRad="38100" dist="38100" dir="2700000" algn="tl">
                    <a:srgbClr val="000000">
                      <a:alpha val="43137"/>
                    </a:srgbClr>
                  </a:outerShdw>
                </a:effectLst>
              </a:rPr>
              <a:t>I Thessalonians 5:19-21 (KJV)</a:t>
            </a:r>
          </a:p>
        </p:txBody>
      </p:sp>
      <p:sp>
        <p:nvSpPr>
          <p:cNvPr id="3" name="Content Placeholder 2"/>
          <p:cNvSpPr>
            <a:spLocks noGrp="1"/>
          </p:cNvSpPr>
          <p:nvPr>
            <p:ph sz="quarter" idx="13"/>
          </p:nvPr>
        </p:nvSpPr>
        <p:spPr>
          <a:xfrm>
            <a:off x="0" y="762000"/>
            <a:ext cx="12192000" cy="6096001"/>
          </a:xfrm>
        </p:spPr>
        <p:txBody>
          <a:bodyPr>
            <a:noAutofit/>
          </a:bodyPr>
          <a:lstStyle/>
          <a:p>
            <a:pPr marL="45720" indent="0">
              <a:buNone/>
            </a:pPr>
            <a:r>
              <a:rPr lang="en-US" sz="7200" b="1" u="sng" dirty="0">
                <a:hlinkClick r:id="rId2" tooltip="Click to study this verse"/>
              </a:rPr>
              <a:t>19</a:t>
            </a:r>
            <a:r>
              <a:rPr lang="en-US" sz="7200" dirty="0"/>
              <a:t> </a:t>
            </a:r>
            <a:r>
              <a:rPr lang="en-US" sz="7200" dirty="0">
                <a:effectLst>
                  <a:outerShdw blurRad="38100" dist="38100" dir="2700000" algn="tl">
                    <a:srgbClr val="000000">
                      <a:alpha val="43137"/>
                    </a:srgbClr>
                  </a:outerShdw>
                </a:effectLst>
              </a:rPr>
              <a:t>Quench not the Spirit.</a:t>
            </a:r>
            <a:r>
              <a:rPr lang="en-US" sz="7200" dirty="0"/>
              <a:t> </a:t>
            </a:r>
          </a:p>
          <a:p>
            <a:pPr marL="45720" indent="0">
              <a:buNone/>
            </a:pPr>
            <a:r>
              <a:rPr lang="en-US" sz="7200" b="1" u="sng" dirty="0">
                <a:hlinkClick r:id="rId3" tooltip="Click to study this verse"/>
              </a:rPr>
              <a:t>20</a:t>
            </a:r>
            <a:r>
              <a:rPr lang="en-US" sz="7200" dirty="0"/>
              <a:t> </a:t>
            </a:r>
            <a:r>
              <a:rPr lang="en-US" sz="7200" dirty="0">
                <a:effectLst>
                  <a:outerShdw blurRad="38100" dist="38100" dir="2700000" algn="tl">
                    <a:srgbClr val="000000">
                      <a:alpha val="43137"/>
                    </a:srgbClr>
                  </a:outerShdw>
                </a:effectLst>
              </a:rPr>
              <a:t>Despise not prophesyings. </a:t>
            </a:r>
            <a:r>
              <a:rPr lang="en-US" sz="7200" b="1" u="sng" dirty="0">
                <a:hlinkClick r:id="rId4" tooltip="Click to study this verse"/>
              </a:rPr>
              <a:t>21</a:t>
            </a:r>
            <a:r>
              <a:rPr lang="en-US" sz="7200" dirty="0"/>
              <a:t> </a:t>
            </a:r>
            <a:r>
              <a:rPr lang="en-US" sz="7200" dirty="0">
                <a:effectLst>
                  <a:outerShdw blurRad="38100" dist="38100" dir="2700000" algn="tl">
                    <a:srgbClr val="000000">
                      <a:alpha val="43137"/>
                    </a:srgbClr>
                  </a:outerShdw>
                </a:effectLst>
              </a:rPr>
              <a:t>Prove all things; hold fast that which is good.</a:t>
            </a:r>
          </a:p>
        </p:txBody>
      </p:sp>
    </p:spTree>
    <p:extLst>
      <p:ext uri="{BB962C8B-B14F-4D97-AF65-F5344CB8AC3E}">
        <p14:creationId xmlns:p14="http://schemas.microsoft.com/office/powerpoint/2010/main" val="2707338693"/>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
            <a:ext cx="12192000" cy="986790"/>
          </a:xfrm>
        </p:spPr>
        <p:txBody>
          <a:bodyPr>
            <a:noAutofit/>
          </a:bodyPr>
          <a:lstStyle/>
          <a:p>
            <a:pPr marL="0" indent="0" algn="ctr">
              <a:buNone/>
            </a:pPr>
            <a:r>
              <a:rPr lang="en-US" sz="6000" i="1" dirty="0">
                <a:solidFill>
                  <a:srgbClr val="A31D6A"/>
                </a:solidFill>
                <a:effectLst>
                  <a:outerShdw blurRad="38100" dist="38100" dir="2700000" algn="tl">
                    <a:srgbClr val="000000">
                      <a:alpha val="43137"/>
                    </a:srgbClr>
                  </a:outerShdw>
                </a:effectLst>
              </a:rPr>
              <a:t>Romans 8:4-9 (KJV)</a:t>
            </a:r>
          </a:p>
        </p:txBody>
      </p:sp>
      <p:sp>
        <p:nvSpPr>
          <p:cNvPr id="3" name="Content Placeholder 2"/>
          <p:cNvSpPr>
            <a:spLocks noGrp="1"/>
          </p:cNvSpPr>
          <p:nvPr>
            <p:ph sz="quarter" idx="13"/>
          </p:nvPr>
        </p:nvSpPr>
        <p:spPr>
          <a:xfrm>
            <a:off x="0" y="914400"/>
            <a:ext cx="12192000" cy="5943600"/>
          </a:xfrm>
        </p:spPr>
        <p:txBody>
          <a:bodyPr>
            <a:noAutofit/>
          </a:bodyPr>
          <a:lstStyle/>
          <a:p>
            <a:pPr marL="45720" indent="0">
              <a:buNone/>
            </a:pPr>
            <a:r>
              <a:rPr lang="en-US" sz="5400" b="1" u="sng" dirty="0">
                <a:hlinkClick r:id="rId2" tooltip="Click to study this verse"/>
              </a:rPr>
              <a:t>4</a:t>
            </a:r>
            <a:r>
              <a:rPr lang="en-US" sz="5400" dirty="0"/>
              <a:t> </a:t>
            </a:r>
            <a:r>
              <a:rPr lang="en-US" sz="5400" dirty="0">
                <a:effectLst>
                  <a:outerShdw blurRad="38100" dist="38100" dir="2700000" algn="tl">
                    <a:srgbClr val="000000">
                      <a:alpha val="43137"/>
                    </a:srgbClr>
                  </a:outerShdw>
                </a:effectLst>
              </a:rPr>
              <a:t>That the righteousness of the law might be fulfilled in us, who walk not after the flesh, but after the Spirit. </a:t>
            </a:r>
            <a:r>
              <a:rPr lang="en-US" sz="5400" b="1" u="sng" dirty="0">
                <a:hlinkClick r:id="rId3" tooltip="Click to study this verse"/>
              </a:rPr>
              <a:t>5</a:t>
            </a:r>
            <a:r>
              <a:rPr lang="en-US" sz="5400" dirty="0"/>
              <a:t> </a:t>
            </a:r>
            <a:r>
              <a:rPr lang="en-US" sz="5400" dirty="0">
                <a:effectLst>
                  <a:outerShdw blurRad="38100" dist="38100" dir="2700000" algn="tl">
                    <a:srgbClr val="000000">
                      <a:alpha val="43137"/>
                    </a:srgbClr>
                  </a:outerShdw>
                </a:effectLst>
              </a:rPr>
              <a:t>For they that are after the flesh do mind the things of the flesh; but they that are after the Spirit the things of the Spirit. </a:t>
            </a:r>
          </a:p>
        </p:txBody>
      </p:sp>
    </p:spTree>
    <p:extLst>
      <p:ext uri="{BB962C8B-B14F-4D97-AF65-F5344CB8AC3E}">
        <p14:creationId xmlns:p14="http://schemas.microsoft.com/office/powerpoint/2010/main" val="378871589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
            <a:ext cx="12192000" cy="986790"/>
          </a:xfrm>
        </p:spPr>
        <p:txBody>
          <a:bodyPr>
            <a:noAutofit/>
          </a:bodyPr>
          <a:lstStyle/>
          <a:p>
            <a:pPr marL="0" indent="0" algn="ctr">
              <a:buNone/>
            </a:pPr>
            <a:r>
              <a:rPr lang="en-US" sz="6000" i="1" dirty="0">
                <a:solidFill>
                  <a:srgbClr val="A31D6A"/>
                </a:solidFill>
                <a:effectLst>
                  <a:outerShdw blurRad="38100" dist="38100" dir="2700000" algn="tl">
                    <a:srgbClr val="000000">
                      <a:alpha val="43137"/>
                    </a:srgbClr>
                  </a:outerShdw>
                </a:effectLst>
              </a:rPr>
              <a:t>Romans 8:4-9 (KJV)</a:t>
            </a:r>
          </a:p>
        </p:txBody>
      </p:sp>
      <p:sp>
        <p:nvSpPr>
          <p:cNvPr id="3" name="Content Placeholder 2"/>
          <p:cNvSpPr>
            <a:spLocks noGrp="1"/>
          </p:cNvSpPr>
          <p:nvPr>
            <p:ph sz="quarter" idx="13"/>
          </p:nvPr>
        </p:nvSpPr>
        <p:spPr>
          <a:xfrm>
            <a:off x="0" y="762000"/>
            <a:ext cx="12192000" cy="6096000"/>
          </a:xfrm>
        </p:spPr>
        <p:txBody>
          <a:bodyPr>
            <a:noAutofit/>
          </a:bodyPr>
          <a:lstStyle/>
          <a:p>
            <a:pPr marL="45720" indent="0">
              <a:buNone/>
            </a:pPr>
            <a:r>
              <a:rPr lang="en-US" sz="5400" b="1" u="sng" dirty="0">
                <a:hlinkClick r:id="rId2" tooltip="Click to study this verse"/>
              </a:rPr>
              <a:t>6</a:t>
            </a:r>
            <a:r>
              <a:rPr lang="en-US" sz="5400" dirty="0"/>
              <a:t> </a:t>
            </a:r>
            <a:r>
              <a:rPr lang="en-US" sz="5400" dirty="0">
                <a:effectLst>
                  <a:outerShdw blurRad="38100" dist="38100" dir="2700000" algn="tl">
                    <a:srgbClr val="000000">
                      <a:alpha val="43137"/>
                    </a:srgbClr>
                  </a:outerShdw>
                </a:effectLst>
              </a:rPr>
              <a:t>For to be carnally minded is death; but to be spiritually minded is life and peace.                                              </a:t>
            </a:r>
            <a:r>
              <a:rPr lang="en-US" sz="6000" b="1" u="sng" dirty="0">
                <a:hlinkClick r:id="rId3" tooltip="Click to study this verse"/>
              </a:rPr>
              <a:t>7</a:t>
            </a:r>
            <a:r>
              <a:rPr lang="en-US" sz="6000" dirty="0"/>
              <a:t> </a:t>
            </a:r>
            <a:r>
              <a:rPr lang="en-US" sz="6000" dirty="0">
                <a:effectLst>
                  <a:outerShdw blurRad="38100" dist="38100" dir="2700000" algn="tl">
                    <a:srgbClr val="000000">
                      <a:alpha val="43137"/>
                    </a:srgbClr>
                  </a:outerShdw>
                </a:effectLst>
              </a:rPr>
              <a:t>Because the carnal mind is enmity against God: for it is not subject to the law of God, neither indeed can be. </a:t>
            </a:r>
          </a:p>
          <a:p>
            <a:pPr marL="45720" indent="0">
              <a:buNone/>
            </a:pPr>
            <a:endParaRPr lang="en-US" sz="60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7646138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
            <a:ext cx="12192000" cy="986790"/>
          </a:xfrm>
        </p:spPr>
        <p:txBody>
          <a:bodyPr>
            <a:noAutofit/>
          </a:bodyPr>
          <a:lstStyle/>
          <a:p>
            <a:pPr marL="0" indent="0" algn="ctr">
              <a:buNone/>
            </a:pPr>
            <a:r>
              <a:rPr lang="en-US" sz="6000" i="1" dirty="0">
                <a:solidFill>
                  <a:srgbClr val="A31D6A"/>
                </a:solidFill>
                <a:effectLst>
                  <a:outerShdw blurRad="38100" dist="38100" dir="2700000" algn="tl">
                    <a:srgbClr val="000000">
                      <a:alpha val="43137"/>
                    </a:srgbClr>
                  </a:outerShdw>
                </a:effectLst>
              </a:rPr>
              <a:t>Romans 8:4-9 (KJV)</a:t>
            </a:r>
          </a:p>
        </p:txBody>
      </p:sp>
      <p:sp>
        <p:nvSpPr>
          <p:cNvPr id="3" name="Content Placeholder 2"/>
          <p:cNvSpPr>
            <a:spLocks noGrp="1"/>
          </p:cNvSpPr>
          <p:nvPr>
            <p:ph sz="quarter" idx="13"/>
          </p:nvPr>
        </p:nvSpPr>
        <p:spPr>
          <a:xfrm>
            <a:off x="0" y="914400"/>
            <a:ext cx="12192000" cy="5943600"/>
          </a:xfrm>
        </p:spPr>
        <p:txBody>
          <a:bodyPr>
            <a:noAutofit/>
          </a:bodyPr>
          <a:lstStyle/>
          <a:p>
            <a:pPr marL="45720" indent="0">
              <a:buNone/>
            </a:pPr>
            <a:r>
              <a:rPr lang="en-US" sz="5400" b="1" u="sng" dirty="0">
                <a:hlinkClick r:id="rId2" tooltip="Click to study this verse"/>
              </a:rPr>
              <a:t>8</a:t>
            </a:r>
            <a:r>
              <a:rPr lang="en-US" sz="5400" dirty="0"/>
              <a:t> </a:t>
            </a:r>
            <a:r>
              <a:rPr lang="en-US" sz="5400" dirty="0">
                <a:effectLst>
                  <a:outerShdw blurRad="38100" dist="38100" dir="2700000" algn="tl">
                    <a:srgbClr val="000000">
                      <a:alpha val="43137"/>
                    </a:srgbClr>
                  </a:outerShdw>
                </a:effectLst>
              </a:rPr>
              <a:t>So then they that are in the flesh cannot please God.</a:t>
            </a:r>
            <a:r>
              <a:rPr lang="en-US" sz="5400" dirty="0"/>
              <a:t> </a:t>
            </a:r>
            <a:endParaRPr lang="en-US" sz="6000" dirty="0">
              <a:effectLst>
                <a:outerShdw blurRad="38100" dist="38100" dir="2700000" algn="tl">
                  <a:srgbClr val="000000">
                    <a:alpha val="43137"/>
                  </a:srgbClr>
                </a:outerShdw>
              </a:effectLst>
            </a:endParaRPr>
          </a:p>
          <a:p>
            <a:pPr marL="45720" indent="0">
              <a:buNone/>
            </a:pPr>
            <a:r>
              <a:rPr lang="en-US" sz="5400" b="1" u="sng" dirty="0">
                <a:hlinkClick r:id="rId3" tooltip="Click to study this verse"/>
              </a:rPr>
              <a:t>9</a:t>
            </a:r>
            <a:r>
              <a:rPr lang="en-US" sz="5400" dirty="0"/>
              <a:t> </a:t>
            </a:r>
            <a:r>
              <a:rPr lang="en-US" sz="5400" dirty="0">
                <a:effectLst>
                  <a:outerShdw blurRad="38100" dist="38100" dir="2700000" algn="tl">
                    <a:srgbClr val="000000">
                      <a:alpha val="43137"/>
                    </a:srgbClr>
                  </a:outerShdw>
                </a:effectLst>
              </a:rPr>
              <a:t>But ye are not in the flesh, but in the Spirit, if so be that the Spirit of God dwell in you. Now if any man have not the Spirit of Christ, he is none of his.</a:t>
            </a:r>
            <a:endParaRPr lang="en-US" sz="60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8338469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0" y="2286000"/>
            <a:ext cx="12192000" cy="4572000"/>
          </a:xfrm>
        </p:spPr>
        <p:txBody>
          <a:bodyPr>
            <a:noAutofit/>
          </a:bodyPr>
          <a:lstStyle/>
          <a:p>
            <a:pPr>
              <a:lnSpc>
                <a:spcPct val="80000"/>
              </a:lnSpc>
              <a:buClr>
                <a:srgbClr val="C00000"/>
              </a:buClr>
              <a:buFont typeface="Wingdings" pitchFamily="2" charset="2"/>
              <a:buChar char="Ø"/>
            </a:pPr>
            <a:r>
              <a:rPr lang="pt-BR" sz="6000" b="1" i="1" dirty="0">
                <a:effectLst>
                  <a:outerShdw blurRad="38100" dist="38100" dir="2700000" algn="tl">
                    <a:srgbClr val="000000">
                      <a:alpha val="43137"/>
                    </a:srgbClr>
                  </a:outerShdw>
                </a:effectLst>
              </a:rPr>
              <a:t>Judges 14:6 (NKJV)</a:t>
            </a:r>
          </a:p>
          <a:p>
            <a:pPr>
              <a:lnSpc>
                <a:spcPct val="80000"/>
              </a:lnSpc>
              <a:buClr>
                <a:srgbClr val="C00000"/>
              </a:buClr>
              <a:buFont typeface="Wingdings" pitchFamily="2" charset="2"/>
              <a:buChar char="Ø"/>
            </a:pPr>
            <a:r>
              <a:rPr lang="pt-BR" sz="6000" b="1" i="1" dirty="0">
                <a:effectLst>
                  <a:outerShdw blurRad="38100" dist="38100" dir="2700000" algn="tl">
                    <a:srgbClr val="000000">
                      <a:alpha val="43137"/>
                    </a:srgbClr>
                  </a:outerShdw>
                </a:effectLst>
              </a:rPr>
              <a:t>Judges 15:14-15 (NKJV)</a:t>
            </a:r>
          </a:p>
          <a:p>
            <a:pPr>
              <a:lnSpc>
                <a:spcPct val="80000"/>
              </a:lnSpc>
              <a:buClr>
                <a:srgbClr val="C00000"/>
              </a:buClr>
              <a:buFont typeface="Wingdings" pitchFamily="2" charset="2"/>
              <a:buChar char="Ø"/>
            </a:pPr>
            <a:r>
              <a:rPr lang="pt-BR" sz="6000" b="1" i="1" dirty="0">
                <a:effectLst>
                  <a:outerShdw blurRad="38100" dist="38100" dir="2700000" algn="tl">
                    <a:srgbClr val="000000">
                      <a:alpha val="43137"/>
                    </a:srgbClr>
                  </a:outerShdw>
                </a:effectLst>
              </a:rPr>
              <a:t>Romans 8:13-14,18 (KJV)</a:t>
            </a:r>
          </a:p>
          <a:p>
            <a:pPr>
              <a:lnSpc>
                <a:spcPct val="80000"/>
              </a:lnSpc>
              <a:buClr>
                <a:srgbClr val="C00000"/>
              </a:buClr>
              <a:buFont typeface="Wingdings" pitchFamily="2" charset="2"/>
              <a:buChar char="Ø"/>
            </a:pPr>
            <a:r>
              <a:rPr lang="pt-BR" sz="6000" b="1" i="1" dirty="0">
                <a:effectLst>
                  <a:outerShdw blurRad="38100" dist="38100" dir="2700000" algn="tl">
                    <a:srgbClr val="000000">
                      <a:alpha val="43137"/>
                    </a:srgbClr>
                  </a:outerShdw>
                </a:effectLst>
              </a:rPr>
              <a:t>Judges 16:27-30 (NKJV)</a:t>
            </a:r>
          </a:p>
        </p:txBody>
      </p:sp>
      <p:sp>
        <p:nvSpPr>
          <p:cNvPr id="4" name="Title 3"/>
          <p:cNvSpPr>
            <a:spLocks noGrp="1"/>
          </p:cNvSpPr>
          <p:nvPr>
            <p:ph type="title"/>
          </p:nvPr>
        </p:nvSpPr>
        <p:spPr>
          <a:xfrm>
            <a:off x="0" y="0"/>
            <a:ext cx="12192000" cy="1371600"/>
          </a:xfrm>
        </p:spPr>
        <p:txBody>
          <a:bodyPr/>
          <a:lstStyle/>
          <a:p>
            <a:pPr marL="0" indent="0" algn="l">
              <a:buNone/>
            </a:pPr>
            <a:r>
              <a:rPr lang="en-US" sz="6900" i="1" cap="all" dirty="0">
                <a:solidFill>
                  <a:srgbClr val="A50021"/>
                </a:solidFill>
                <a:effectLst>
                  <a:outerShdw blurRad="38100" dist="38100" dir="2700000" algn="tl">
                    <a:srgbClr val="000000">
                      <a:alpha val="43137"/>
                    </a:srgbClr>
                  </a:outerShdw>
                  <a:reflection blurRad="12700" stA="48000" endA="300" endPos="55000" dir="5400000" sy="-90000" algn="bl" rotWithShape="0"/>
                </a:effectLst>
                <a:latin typeface="Franklin Gothic Medium"/>
              </a:rPr>
              <a:t>Term #3 Faith: Never Giving Up (Led by the Spirit)</a:t>
            </a:r>
          </a:p>
        </p:txBody>
      </p:sp>
    </p:spTree>
    <p:extLst>
      <p:ext uri="{BB962C8B-B14F-4D97-AF65-F5344CB8AC3E}">
        <p14:creationId xmlns:p14="http://schemas.microsoft.com/office/powerpoint/2010/main" val="177895032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afterEffect">
                                  <p:stCondLst>
                                    <p:cond delay="500"/>
                                  </p:stCondLst>
                                  <p:childTnLst>
                                    <p:animEffect transition="out" filter="fade">
                                      <p:cBhvr>
                                        <p:cTn id="6" dur="1000" tmFilter="0, 0; .2, .5; .8, .5; 1, 0"/>
                                        <p:tgtEl>
                                          <p:spTgt spid="4"/>
                                        </p:tgtEl>
                                      </p:cBhvr>
                                    </p:animEffect>
                                    <p:animScale>
                                      <p:cBhvr>
                                        <p:cTn id="7" dur="500" autoRev="1" fill="hold"/>
                                        <p:tgtEl>
                                          <p:spTgt spid="4"/>
                                        </p:tgtEl>
                                      </p:cBhvr>
                                      <p:by x="105000" y="105000"/>
                                    </p:animScale>
                                  </p:childTnLst>
                                </p:cTn>
                              </p:par>
                            </p:childTnLst>
                          </p:cTn>
                        </p:par>
                        <p:par>
                          <p:cTn id="8" fill="hold">
                            <p:stCondLst>
                              <p:cond delay="1500"/>
                            </p:stCondLst>
                            <p:childTnLst>
                              <p:par>
                                <p:cTn id="9" presetID="26" presetClass="emph" presetSubtype="0" fill="hold" grpId="1" nodeType="afterEffect">
                                  <p:stCondLst>
                                    <p:cond delay="500"/>
                                  </p:stCondLst>
                                  <p:childTnLst>
                                    <p:animEffect transition="out" filter="fade">
                                      <p:cBhvr>
                                        <p:cTn id="10" dur="1000" tmFilter="0, 0; .2, .5; .8, .5; 1, 0"/>
                                        <p:tgtEl>
                                          <p:spTgt spid="4"/>
                                        </p:tgtEl>
                                      </p:cBhvr>
                                    </p:animEffect>
                                    <p:animScale>
                                      <p:cBhvr>
                                        <p:cTn id="11" dur="500" autoRev="1" fill="hold"/>
                                        <p:tgtEl>
                                          <p:spTgt spid="4"/>
                                        </p:tgtEl>
                                      </p:cBhvr>
                                      <p:by x="105000" y="105000"/>
                                    </p:animScale>
                                  </p:childTnLst>
                                </p:cTn>
                              </p:par>
                            </p:childTnLst>
                          </p:cTn>
                        </p:par>
                        <p:par>
                          <p:cTn id="12" fill="hold">
                            <p:stCondLst>
                              <p:cond delay="3000"/>
                            </p:stCondLst>
                            <p:childTnLst>
                              <p:par>
                                <p:cTn id="13" presetID="26" presetClass="emph" presetSubtype="0" fill="hold" grpId="2" nodeType="afterEffect">
                                  <p:stCondLst>
                                    <p:cond delay="500"/>
                                  </p:stCondLst>
                                  <p:childTnLst>
                                    <p:animEffect transition="out" filter="fade">
                                      <p:cBhvr>
                                        <p:cTn id="14" dur="1000" tmFilter="0, 0; .2, .5; .8, .5; 1, 0"/>
                                        <p:tgtEl>
                                          <p:spTgt spid="4"/>
                                        </p:tgtEl>
                                      </p:cBhvr>
                                    </p:animEffect>
                                    <p:animScale>
                                      <p:cBhvr>
                                        <p:cTn id="15" dur="500" autoRev="1" fill="hold"/>
                                        <p:tgtEl>
                                          <p:spTgt spid="4"/>
                                        </p:tgtEl>
                                      </p:cBhvr>
                                      <p:by x="105000" y="105000"/>
                                    </p:animScale>
                                  </p:childTnLst>
                                </p:cTn>
                              </p:par>
                            </p:childTnLst>
                          </p:cTn>
                        </p:par>
                        <p:par>
                          <p:cTn id="16" fill="hold">
                            <p:stCondLst>
                              <p:cond delay="4500"/>
                            </p:stCondLst>
                            <p:childTnLst>
                              <p:par>
                                <p:cTn id="17" presetID="26" presetClass="emph" presetSubtype="0" fill="hold" grpId="3" nodeType="afterEffect">
                                  <p:stCondLst>
                                    <p:cond delay="500"/>
                                  </p:stCondLst>
                                  <p:childTnLst>
                                    <p:animEffect transition="out" filter="fade">
                                      <p:cBhvr>
                                        <p:cTn id="18" dur="1000" tmFilter="0, 0; .2, .5; .8, .5; 1, 0"/>
                                        <p:tgtEl>
                                          <p:spTgt spid="4"/>
                                        </p:tgtEl>
                                      </p:cBhvr>
                                    </p:animEffect>
                                    <p:animScale>
                                      <p:cBhvr>
                                        <p:cTn id="19" dur="500" autoRev="1" fill="hold"/>
                                        <p:tgtEl>
                                          <p:spTgt spid="4"/>
                                        </p:tgtEl>
                                      </p:cBhvr>
                                      <p:by x="105000" y="105000"/>
                                    </p:animScale>
                                  </p:childTnLst>
                                </p:cTn>
                              </p:par>
                            </p:childTnLst>
                          </p:cTn>
                        </p:par>
                        <p:par>
                          <p:cTn id="20" fill="hold">
                            <p:stCondLst>
                              <p:cond delay="6000"/>
                            </p:stCondLst>
                            <p:childTnLst>
                              <p:par>
                                <p:cTn id="21" presetID="26" presetClass="emph" presetSubtype="0" fill="hold" grpId="4" nodeType="afterEffect">
                                  <p:stCondLst>
                                    <p:cond delay="750"/>
                                  </p:stCondLst>
                                  <p:childTnLst>
                                    <p:animEffect transition="out" filter="fade">
                                      <p:cBhvr>
                                        <p:cTn id="22" dur="1000" tmFilter="0, 0; .2, .5; .8, .5; 1, 0"/>
                                        <p:tgtEl>
                                          <p:spTgt spid="4"/>
                                        </p:tgtEl>
                                      </p:cBhvr>
                                    </p:animEffect>
                                    <p:animScale>
                                      <p:cBhvr>
                                        <p:cTn id="23" dur="500" autoRev="1" fill="hold"/>
                                        <p:tgtEl>
                                          <p:spTgt spid="4"/>
                                        </p:tgtEl>
                                      </p:cBhvr>
                                      <p:by x="105000" y="105000"/>
                                    </p:animScale>
                                  </p:childTnLst>
                                </p:cTn>
                              </p:par>
                            </p:childTnLst>
                          </p:cTn>
                        </p:par>
                        <p:par>
                          <p:cTn id="24" fill="hold">
                            <p:stCondLst>
                              <p:cond delay="7750"/>
                            </p:stCondLst>
                            <p:childTnLst>
                              <p:par>
                                <p:cTn id="25" presetID="26" presetClass="emph" presetSubtype="0" fill="hold" grpId="5" nodeType="afterEffect">
                                  <p:stCondLst>
                                    <p:cond delay="750"/>
                                  </p:stCondLst>
                                  <p:childTnLst>
                                    <p:animEffect transition="out" filter="fade">
                                      <p:cBhvr>
                                        <p:cTn id="26" dur="1000" tmFilter="0, 0; .2, .5; .8, .5; 1, 0"/>
                                        <p:tgtEl>
                                          <p:spTgt spid="4"/>
                                        </p:tgtEl>
                                      </p:cBhvr>
                                    </p:animEffect>
                                    <p:animScale>
                                      <p:cBhvr>
                                        <p:cTn id="27" dur="500" autoRev="1" fill="hold"/>
                                        <p:tgtEl>
                                          <p:spTgt spid="4"/>
                                        </p:tgtEl>
                                      </p:cBhvr>
                                      <p:by x="105000" y="105000"/>
                                    </p:animScale>
                                  </p:childTnLst>
                                </p:cTn>
                              </p:par>
                            </p:childTnLst>
                          </p:cTn>
                        </p:par>
                        <p:par>
                          <p:cTn id="28" fill="hold">
                            <p:stCondLst>
                              <p:cond delay="9500"/>
                            </p:stCondLst>
                            <p:childTnLst>
                              <p:par>
                                <p:cTn id="29" presetID="26" presetClass="emph" presetSubtype="0" fill="hold" grpId="6" nodeType="afterEffect">
                                  <p:stCondLst>
                                    <p:cond delay="750"/>
                                  </p:stCondLst>
                                  <p:childTnLst>
                                    <p:animEffect transition="out" filter="fade">
                                      <p:cBhvr>
                                        <p:cTn id="30" dur="1000" tmFilter="0, 0; .2, .5; .8, .5; 1, 0"/>
                                        <p:tgtEl>
                                          <p:spTgt spid="4"/>
                                        </p:tgtEl>
                                      </p:cBhvr>
                                    </p:animEffect>
                                    <p:animScale>
                                      <p:cBhvr>
                                        <p:cTn id="31" dur="500" autoRev="1" fill="hold"/>
                                        <p:tgtEl>
                                          <p:spTgt spid="4"/>
                                        </p:tgtEl>
                                      </p:cBhvr>
                                      <p:by x="105000" y="105000"/>
                                    </p:animScale>
                                  </p:childTnLst>
                                </p:cTn>
                              </p:par>
                            </p:childTnLst>
                          </p:cTn>
                        </p:par>
                        <p:par>
                          <p:cTn id="32" fill="hold">
                            <p:stCondLst>
                              <p:cond delay="11250"/>
                            </p:stCondLst>
                            <p:childTnLst>
                              <p:par>
                                <p:cTn id="33" presetID="26" presetClass="emph" presetSubtype="0" fill="hold" grpId="7" nodeType="afterEffect">
                                  <p:stCondLst>
                                    <p:cond delay="1000"/>
                                  </p:stCondLst>
                                  <p:childTnLst>
                                    <p:animEffect transition="out" filter="fade">
                                      <p:cBhvr>
                                        <p:cTn id="34" dur="1000" tmFilter="0, 0; .2, .5; .8, .5; 1, 0"/>
                                        <p:tgtEl>
                                          <p:spTgt spid="4"/>
                                        </p:tgtEl>
                                      </p:cBhvr>
                                    </p:animEffect>
                                    <p:animScale>
                                      <p:cBhvr>
                                        <p:cTn id="35" dur="500" autoRev="1" fill="hold"/>
                                        <p:tgtEl>
                                          <p:spTgt spid="4"/>
                                        </p:tgtEl>
                                      </p:cBhvr>
                                      <p:by x="105000" y="105000"/>
                                    </p:animScale>
                                  </p:childTnLst>
                                </p:cTn>
                              </p:par>
                            </p:childTnLst>
                          </p:cTn>
                        </p:par>
                        <p:par>
                          <p:cTn id="36" fill="hold">
                            <p:stCondLst>
                              <p:cond delay="13250"/>
                            </p:stCondLst>
                            <p:childTnLst>
                              <p:par>
                                <p:cTn id="37" presetID="26" presetClass="emph" presetSubtype="0" fill="hold" grpId="8" nodeType="afterEffect">
                                  <p:stCondLst>
                                    <p:cond delay="1000"/>
                                  </p:stCondLst>
                                  <p:childTnLst>
                                    <p:animEffect transition="out" filter="fade">
                                      <p:cBhvr>
                                        <p:cTn id="38" dur="1000" tmFilter="0, 0; .2, .5; .8, .5; 1, 0"/>
                                        <p:tgtEl>
                                          <p:spTgt spid="4"/>
                                        </p:tgtEl>
                                      </p:cBhvr>
                                    </p:animEffect>
                                    <p:animScale>
                                      <p:cBhvr>
                                        <p:cTn id="39" dur="500" autoRev="1" fill="hold"/>
                                        <p:tgtEl>
                                          <p:spTgt spid="4"/>
                                        </p:tgtEl>
                                      </p:cBhvr>
                                      <p:by x="105000" y="105000"/>
                                    </p:animScale>
                                  </p:childTnLst>
                                </p:cTn>
                              </p:par>
                            </p:childTnLst>
                          </p:cTn>
                        </p:par>
                        <p:par>
                          <p:cTn id="40" fill="hold">
                            <p:stCondLst>
                              <p:cond delay="15250"/>
                            </p:stCondLst>
                            <p:childTnLst>
                              <p:par>
                                <p:cTn id="41" presetID="26" presetClass="emph" presetSubtype="0" fill="hold" grpId="9" nodeType="afterEffect">
                                  <p:stCondLst>
                                    <p:cond delay="0"/>
                                  </p:stCondLst>
                                  <p:childTnLst>
                                    <p:animEffect transition="out" filter="fade">
                                      <p:cBhvr>
                                        <p:cTn id="42" dur="1000" tmFilter="0, 0; .2, .5; .8, .5; 1, 0"/>
                                        <p:tgtEl>
                                          <p:spTgt spid="4"/>
                                        </p:tgtEl>
                                      </p:cBhvr>
                                    </p:animEffect>
                                    <p:animScale>
                                      <p:cBhvr>
                                        <p:cTn id="43" dur="500" autoRev="1" fill="hold"/>
                                        <p:tgtEl>
                                          <p:spTgt spid="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4" grpId="2"/>
      <p:bldP spid="4" grpId="3"/>
      <p:bldP spid="4" grpId="4"/>
      <p:bldP spid="4" grpId="5"/>
      <p:bldP spid="4" grpId="6"/>
      <p:bldP spid="4" grpId="7"/>
      <p:bldP spid="4" grpId="8"/>
      <p:bldP spid="4" grpId="9"/>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
            <a:ext cx="12192000" cy="910590"/>
          </a:xfrm>
        </p:spPr>
        <p:txBody>
          <a:bodyPr>
            <a:noAutofit/>
          </a:bodyPr>
          <a:lstStyle/>
          <a:p>
            <a:pPr marL="0" indent="0" algn="ctr">
              <a:buNone/>
            </a:pPr>
            <a:r>
              <a:rPr lang="en-US" sz="6000" i="1" dirty="0">
                <a:solidFill>
                  <a:srgbClr val="A31D6A"/>
                </a:solidFill>
                <a:effectLst>
                  <a:outerShdw blurRad="38100" dist="38100" dir="2700000" algn="tl">
                    <a:srgbClr val="000000">
                      <a:alpha val="43137"/>
                    </a:srgbClr>
                  </a:outerShdw>
                </a:effectLst>
              </a:rPr>
              <a:t>Judges 14:6 (NKJV)</a:t>
            </a:r>
          </a:p>
        </p:txBody>
      </p:sp>
      <p:sp>
        <p:nvSpPr>
          <p:cNvPr id="3" name="Content Placeholder 2"/>
          <p:cNvSpPr>
            <a:spLocks noGrp="1"/>
          </p:cNvSpPr>
          <p:nvPr>
            <p:ph sz="quarter" idx="13"/>
          </p:nvPr>
        </p:nvSpPr>
        <p:spPr>
          <a:xfrm>
            <a:off x="0" y="914401"/>
            <a:ext cx="12192000" cy="6078584"/>
          </a:xfrm>
        </p:spPr>
        <p:txBody>
          <a:bodyPr>
            <a:noAutofit/>
          </a:bodyPr>
          <a:lstStyle/>
          <a:p>
            <a:pPr marL="0" indent="0">
              <a:lnSpc>
                <a:spcPct val="107000"/>
              </a:lnSpc>
              <a:spcBef>
                <a:spcPts val="0"/>
              </a:spcBef>
              <a:spcAft>
                <a:spcPts val="800"/>
              </a:spcAft>
              <a:buNone/>
            </a:pPr>
            <a:r>
              <a:rPr lang="en-US" sz="6400" dirty="0">
                <a:effectLst>
                  <a:outerShdw blurRad="38100" dist="38100" dir="2700000" algn="tl">
                    <a:srgbClr val="000000">
                      <a:alpha val="43137"/>
                    </a:srgbClr>
                  </a:outerShdw>
                </a:effectLst>
              </a:rPr>
              <a:t>And the </a:t>
            </a:r>
            <a:r>
              <a:rPr lang="en-US" sz="6400" dirty="0">
                <a:solidFill>
                  <a:srgbClr val="404040"/>
                </a:solidFill>
                <a:effectLst>
                  <a:outerShdw blurRad="38100" dist="38100" dir="2700000" algn="tl">
                    <a:srgbClr val="000000">
                      <a:alpha val="43000"/>
                    </a:srgbClr>
                  </a:outerShdw>
                </a:effectLst>
                <a:highlight>
                  <a:srgbClr val="FFFF00"/>
                </a:highlight>
                <a:latin typeface="Trebuchet MS" panose="020B0603020202020204" pitchFamily="34" charset="0"/>
              </a:rPr>
              <a:t>Spirit of the Lord</a:t>
            </a:r>
            <a:r>
              <a:rPr lang="en-US" sz="6400" dirty="0">
                <a:solidFill>
                  <a:srgbClr val="404040"/>
                </a:solidFill>
                <a:highlight>
                  <a:srgbClr val="FFFF00"/>
                </a:highlight>
                <a:latin typeface="Calibri" panose="020F0502020204030204" pitchFamily="34" charset="0"/>
                <a:cs typeface="Times New Roman" panose="02020603050405020304" pitchFamily="18" charset="0"/>
              </a:rPr>
              <a:t> </a:t>
            </a:r>
            <a:r>
              <a:rPr lang="en-US" sz="6400" dirty="0">
                <a:effectLst>
                  <a:outerShdw blurRad="38100" dist="38100" dir="2700000" algn="tl">
                    <a:srgbClr val="000000">
                      <a:alpha val="43137"/>
                    </a:srgbClr>
                  </a:outerShdw>
                </a:effectLst>
              </a:rPr>
              <a:t>came mightily upon him, and he tore the lion apart as one would have torn apart a young goat, though he had nothing in his hand…</a:t>
            </a:r>
          </a:p>
        </p:txBody>
      </p:sp>
    </p:spTree>
    <p:extLst>
      <p:ext uri="{BB962C8B-B14F-4D97-AF65-F5344CB8AC3E}">
        <p14:creationId xmlns:p14="http://schemas.microsoft.com/office/powerpoint/2010/main" val="102774497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0" y="0"/>
            <a:ext cx="12192000" cy="6858000"/>
          </a:xfrm>
        </p:spPr>
        <p:txBody>
          <a:bodyPr>
            <a:noAutofit/>
          </a:bodyPr>
          <a:lstStyle/>
          <a:p>
            <a:pPr marL="45720" indent="0">
              <a:buNone/>
            </a:pPr>
            <a:r>
              <a:rPr lang="en-US" sz="6600" b="1" u="sng" dirty="0">
                <a:solidFill>
                  <a:schemeClr val="accent6">
                    <a:lumMod val="50000"/>
                  </a:schemeClr>
                </a:solidFill>
                <a:effectLst>
                  <a:outerShdw blurRad="38100" dist="38100" dir="2700000" algn="tl">
                    <a:srgbClr val="000000">
                      <a:alpha val="43137"/>
                    </a:srgbClr>
                  </a:outerShdw>
                </a:effectLst>
              </a:rPr>
              <a:t>Nazarite Vow:</a:t>
            </a:r>
          </a:p>
          <a:p>
            <a:pPr marL="0" indent="0">
              <a:lnSpc>
                <a:spcPct val="107000"/>
              </a:lnSpc>
              <a:spcBef>
                <a:spcPts val="0"/>
              </a:spcBef>
              <a:spcAft>
                <a:spcPts val="0"/>
              </a:spcAft>
              <a:buNone/>
            </a:pPr>
            <a:r>
              <a:rPr lang="en-US" sz="6600" b="1" dirty="0">
                <a:latin typeface="Times New Roman" panose="02020603050405020304" pitchFamily="18" charset="0"/>
                <a:ea typeface="Calibri" panose="020F0502020204030204" pitchFamily="34" charset="0"/>
                <a:cs typeface="Times New Roman" panose="02020603050405020304" pitchFamily="18" charset="0"/>
              </a:rPr>
              <a:t>There were two types of this vow:</a:t>
            </a:r>
            <a:endParaRPr lang="en-US" sz="5400" b="1" dirty="0">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Bef>
                <a:spcPts val="0"/>
              </a:spcBef>
              <a:spcAft>
                <a:spcPts val="0"/>
              </a:spcAft>
              <a:buFont typeface="+mj-lt"/>
              <a:buAutoNum type="arabicParenR"/>
            </a:pPr>
            <a:r>
              <a:rPr lang="en-US" sz="66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The Nazirite of Days </a:t>
            </a:r>
          </a:p>
          <a:p>
            <a:pPr marL="342900" indent="-342900">
              <a:lnSpc>
                <a:spcPct val="107000"/>
              </a:lnSpc>
              <a:spcBef>
                <a:spcPts val="0"/>
              </a:spcBef>
              <a:spcAft>
                <a:spcPts val="0"/>
              </a:spcAft>
              <a:buFont typeface="+mj-lt"/>
              <a:buAutoNum type="arabicParenR"/>
            </a:pPr>
            <a:r>
              <a:rPr lang="en-US" sz="66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The Nazirite for Life</a:t>
            </a:r>
            <a:endParaRPr lang="en-US" sz="54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026602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3810"/>
            <a:ext cx="9144000" cy="910590"/>
          </a:xfrm>
        </p:spPr>
        <p:txBody>
          <a:bodyPr>
            <a:noAutofit/>
          </a:bodyPr>
          <a:lstStyle/>
          <a:p>
            <a:pPr marL="0" indent="0" algn="ctr">
              <a:buNone/>
            </a:pPr>
            <a:r>
              <a:rPr lang="en-US" sz="6000" i="1" dirty="0">
                <a:solidFill>
                  <a:srgbClr val="A31D6A"/>
                </a:solidFill>
                <a:effectLst>
                  <a:outerShdw blurRad="38100" dist="38100" dir="2700000" algn="tl">
                    <a:srgbClr val="000000">
                      <a:alpha val="43137"/>
                    </a:srgbClr>
                  </a:outerShdw>
                </a:effectLst>
              </a:rPr>
              <a:t>Judges 14:19 (NKJV)</a:t>
            </a:r>
          </a:p>
        </p:txBody>
      </p:sp>
      <p:sp>
        <p:nvSpPr>
          <p:cNvPr id="3" name="Content Placeholder 2"/>
          <p:cNvSpPr>
            <a:spLocks noGrp="1"/>
          </p:cNvSpPr>
          <p:nvPr>
            <p:ph sz="quarter" idx="13"/>
          </p:nvPr>
        </p:nvSpPr>
        <p:spPr>
          <a:xfrm>
            <a:off x="0" y="914401"/>
            <a:ext cx="12192000" cy="5943599"/>
          </a:xfrm>
        </p:spPr>
        <p:txBody>
          <a:bodyPr>
            <a:noAutofit/>
          </a:bodyPr>
          <a:lstStyle/>
          <a:p>
            <a:pPr marL="0" indent="0">
              <a:lnSpc>
                <a:spcPct val="107000"/>
              </a:lnSpc>
              <a:spcBef>
                <a:spcPts val="0"/>
              </a:spcBef>
              <a:spcAft>
                <a:spcPts val="800"/>
              </a:spcAft>
              <a:buNone/>
            </a:pPr>
            <a:r>
              <a:rPr lang="en-US" sz="5600" dirty="0">
                <a:effectLst>
                  <a:outerShdw blurRad="38100" dist="38100" dir="2700000" algn="tl">
                    <a:srgbClr val="000000">
                      <a:alpha val="43137"/>
                    </a:srgbClr>
                  </a:outerShdw>
                </a:effectLst>
              </a:rPr>
              <a:t>Then the </a:t>
            </a:r>
            <a:r>
              <a:rPr lang="en-US" sz="5600" dirty="0">
                <a:solidFill>
                  <a:srgbClr val="404040"/>
                </a:solidFill>
                <a:effectLst>
                  <a:outerShdw blurRad="38100" dist="38100" dir="2700000" algn="tl">
                    <a:srgbClr val="000000">
                      <a:alpha val="43000"/>
                    </a:srgbClr>
                  </a:outerShdw>
                </a:effectLst>
                <a:highlight>
                  <a:srgbClr val="FFFF00"/>
                </a:highlight>
                <a:latin typeface="Trebuchet MS" panose="020B0603020202020204" pitchFamily="34" charset="0"/>
              </a:rPr>
              <a:t>Spirit of the Lord</a:t>
            </a:r>
            <a:r>
              <a:rPr lang="en-US" sz="5600" dirty="0">
                <a:effectLst>
                  <a:outerShdw blurRad="38100" dist="38100" dir="2700000" algn="tl">
                    <a:srgbClr val="000000">
                      <a:alpha val="43137"/>
                    </a:srgbClr>
                  </a:outerShdw>
                </a:effectLst>
              </a:rPr>
              <a:t> came upon him mightily, and he went down to Ashkelon and killed thirty of their men, took their apparel, and gave the changes of clothing to those who had explained the riddle… </a:t>
            </a:r>
          </a:p>
        </p:txBody>
      </p:sp>
    </p:spTree>
    <p:extLst>
      <p:ext uri="{BB962C8B-B14F-4D97-AF65-F5344CB8AC3E}">
        <p14:creationId xmlns:p14="http://schemas.microsoft.com/office/powerpoint/2010/main" val="1757954908"/>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3810"/>
            <a:ext cx="9144000" cy="986790"/>
          </a:xfrm>
        </p:spPr>
        <p:txBody>
          <a:bodyPr>
            <a:noAutofit/>
          </a:bodyPr>
          <a:lstStyle/>
          <a:p>
            <a:pPr marL="0" indent="0" algn="ctr">
              <a:buNone/>
            </a:pPr>
            <a:r>
              <a:rPr lang="en-US" sz="6200" i="1" dirty="0">
                <a:solidFill>
                  <a:srgbClr val="A31D6A"/>
                </a:solidFill>
                <a:effectLst>
                  <a:outerShdw blurRad="38100" dist="38100" dir="2700000" algn="tl">
                    <a:srgbClr val="000000">
                      <a:alpha val="43137"/>
                    </a:srgbClr>
                  </a:outerShdw>
                </a:effectLst>
              </a:rPr>
              <a:t>Judges 15:14-15 (NKJV)</a:t>
            </a:r>
          </a:p>
        </p:txBody>
      </p:sp>
      <p:sp>
        <p:nvSpPr>
          <p:cNvPr id="3" name="Content Placeholder 2"/>
          <p:cNvSpPr>
            <a:spLocks noGrp="1"/>
          </p:cNvSpPr>
          <p:nvPr>
            <p:ph sz="quarter" idx="13"/>
          </p:nvPr>
        </p:nvSpPr>
        <p:spPr>
          <a:xfrm>
            <a:off x="0" y="838200"/>
            <a:ext cx="12192000" cy="6019800"/>
          </a:xfrm>
        </p:spPr>
        <p:txBody>
          <a:bodyPr>
            <a:noAutofit/>
          </a:bodyPr>
          <a:lstStyle/>
          <a:p>
            <a:pPr marL="0" indent="0">
              <a:lnSpc>
                <a:spcPct val="107000"/>
              </a:lnSpc>
              <a:spcBef>
                <a:spcPts val="0"/>
              </a:spcBef>
              <a:spcAft>
                <a:spcPts val="800"/>
              </a:spcAft>
              <a:buNone/>
            </a:pPr>
            <a:r>
              <a:rPr lang="en-US" sz="5400" b="1" u="sng" dirty="0">
                <a:hlinkClick r:id="rId2"/>
              </a:rPr>
              <a:t>14</a:t>
            </a:r>
            <a:r>
              <a:rPr lang="en-US" sz="5400" dirty="0"/>
              <a:t> </a:t>
            </a:r>
            <a:r>
              <a:rPr lang="en-US" sz="5400" dirty="0">
                <a:effectLst>
                  <a:outerShdw blurRad="38100" dist="38100" dir="2700000" algn="tl">
                    <a:srgbClr val="000000">
                      <a:alpha val="43137"/>
                    </a:srgbClr>
                  </a:outerShdw>
                </a:effectLst>
              </a:rPr>
              <a:t>When he came to Lehi, the Philistines came shouting against him. Then the </a:t>
            </a:r>
            <a:r>
              <a:rPr lang="en-US" sz="5400" dirty="0">
                <a:solidFill>
                  <a:srgbClr val="404040"/>
                </a:solidFill>
                <a:effectLst>
                  <a:outerShdw blurRad="38100" dist="38100" dir="2700000" algn="tl">
                    <a:srgbClr val="000000">
                      <a:alpha val="43000"/>
                    </a:srgbClr>
                  </a:outerShdw>
                </a:effectLst>
                <a:highlight>
                  <a:srgbClr val="FFFF00"/>
                </a:highlight>
                <a:latin typeface="Trebuchet MS" panose="020B0603020202020204" pitchFamily="34" charset="0"/>
              </a:rPr>
              <a:t>Spirit of the Lord</a:t>
            </a:r>
            <a:r>
              <a:rPr lang="en-US" sz="5400" dirty="0">
                <a:effectLst>
                  <a:outerShdw blurRad="38100" dist="38100" dir="2700000" algn="tl">
                    <a:srgbClr val="000000">
                      <a:alpha val="43137"/>
                    </a:srgbClr>
                  </a:outerShdw>
                </a:effectLst>
              </a:rPr>
              <a:t> came mightily upon him; and the ropes that were on his arms became like flax that is burned with fire, and his bonds broke loose from his hands.</a:t>
            </a:r>
            <a:r>
              <a:rPr lang="en-US" sz="5400" dirty="0"/>
              <a:t> </a:t>
            </a:r>
            <a:endParaRPr lang="en-US" sz="48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8707028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3810"/>
            <a:ext cx="9144000" cy="986790"/>
          </a:xfrm>
        </p:spPr>
        <p:txBody>
          <a:bodyPr>
            <a:noAutofit/>
          </a:bodyPr>
          <a:lstStyle/>
          <a:p>
            <a:pPr marL="0" indent="0" algn="ctr">
              <a:buNone/>
            </a:pPr>
            <a:r>
              <a:rPr lang="en-US" sz="6200" i="1" dirty="0">
                <a:solidFill>
                  <a:srgbClr val="A31D6A"/>
                </a:solidFill>
                <a:effectLst>
                  <a:outerShdw blurRad="38100" dist="38100" dir="2700000" algn="tl">
                    <a:srgbClr val="000000">
                      <a:alpha val="43137"/>
                    </a:srgbClr>
                  </a:outerShdw>
                </a:effectLst>
              </a:rPr>
              <a:t>Judges 15:14-15 (NKJV)</a:t>
            </a:r>
            <a:endParaRPr lang="en-US" sz="5000" i="1" dirty="0">
              <a:solidFill>
                <a:srgbClr val="A31D6A"/>
              </a:solidFill>
              <a:effectLst>
                <a:outerShdw blurRad="38100" dist="38100" dir="2700000" algn="tl">
                  <a:srgbClr val="000000">
                    <a:alpha val="43137"/>
                  </a:srgbClr>
                </a:outerShdw>
              </a:effectLst>
            </a:endParaRPr>
          </a:p>
        </p:txBody>
      </p:sp>
      <p:sp>
        <p:nvSpPr>
          <p:cNvPr id="3" name="Content Placeholder 2"/>
          <p:cNvSpPr>
            <a:spLocks noGrp="1"/>
          </p:cNvSpPr>
          <p:nvPr>
            <p:ph sz="quarter" idx="13"/>
          </p:nvPr>
        </p:nvSpPr>
        <p:spPr>
          <a:xfrm>
            <a:off x="0" y="990600"/>
            <a:ext cx="12192000" cy="5867400"/>
          </a:xfrm>
        </p:spPr>
        <p:txBody>
          <a:bodyPr>
            <a:noAutofit/>
          </a:bodyPr>
          <a:lstStyle/>
          <a:p>
            <a:pPr marL="45720" indent="0">
              <a:buNone/>
            </a:pPr>
            <a:r>
              <a:rPr lang="en-US" sz="5400" b="1" u="sng" dirty="0">
                <a:hlinkClick r:id="rId2" tooltip="Click to study this verse"/>
              </a:rPr>
              <a:t>15</a:t>
            </a:r>
            <a:r>
              <a:rPr lang="en-US" sz="5400" dirty="0"/>
              <a:t> </a:t>
            </a:r>
            <a:r>
              <a:rPr lang="en-US" sz="5400" dirty="0">
                <a:effectLst>
                  <a:outerShdw blurRad="38100" dist="38100" dir="2700000" algn="tl">
                    <a:srgbClr val="000000">
                      <a:alpha val="43137"/>
                    </a:srgbClr>
                  </a:outerShdw>
                </a:effectLst>
              </a:rPr>
              <a:t>He found a fresh jawbone of a donkey, reached out his hand and took it, and killed a thousand men with it. </a:t>
            </a:r>
            <a:r>
              <a:rPr lang="en-US" sz="5400" dirty="0">
                <a:solidFill>
                  <a:prstClr val="black">
                    <a:lumMod val="75000"/>
                    <a:lumOff val="25000"/>
                  </a:prstClr>
                </a:solidFill>
              </a:rPr>
              <a:t> </a:t>
            </a:r>
            <a:endParaRPr lang="en-US" sz="48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61425597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3810"/>
            <a:ext cx="9144000" cy="986790"/>
          </a:xfrm>
        </p:spPr>
        <p:txBody>
          <a:bodyPr>
            <a:noAutofit/>
          </a:bodyPr>
          <a:lstStyle/>
          <a:p>
            <a:pPr marL="0" indent="0" algn="ctr">
              <a:buNone/>
            </a:pPr>
            <a:r>
              <a:rPr lang="en-US" sz="6000" i="1" dirty="0">
                <a:solidFill>
                  <a:srgbClr val="A31D6A"/>
                </a:solidFill>
                <a:effectLst>
                  <a:outerShdw blurRad="38100" dist="38100" dir="2700000" algn="tl">
                    <a:srgbClr val="000000">
                      <a:alpha val="43137"/>
                    </a:srgbClr>
                  </a:outerShdw>
                </a:effectLst>
              </a:rPr>
              <a:t>Romans 8:13-18 (KJV)</a:t>
            </a:r>
          </a:p>
        </p:txBody>
      </p:sp>
      <p:sp>
        <p:nvSpPr>
          <p:cNvPr id="3" name="Content Placeholder 2"/>
          <p:cNvSpPr>
            <a:spLocks noGrp="1"/>
          </p:cNvSpPr>
          <p:nvPr>
            <p:ph sz="quarter" idx="13"/>
          </p:nvPr>
        </p:nvSpPr>
        <p:spPr>
          <a:xfrm>
            <a:off x="1540476" y="990600"/>
            <a:ext cx="9144000" cy="5867400"/>
          </a:xfrm>
        </p:spPr>
        <p:txBody>
          <a:bodyPr>
            <a:noAutofit/>
          </a:bodyPr>
          <a:lstStyle/>
          <a:p>
            <a:pPr marL="45720" indent="0">
              <a:buNone/>
            </a:pPr>
            <a:r>
              <a:rPr lang="en-US" sz="5400" b="1" u="sng" dirty="0">
                <a:hlinkClick r:id="rId2" tooltip="Click to study this verse"/>
              </a:rPr>
              <a:t>13</a:t>
            </a:r>
            <a:r>
              <a:rPr lang="en-US" sz="5400" dirty="0"/>
              <a:t> </a:t>
            </a:r>
            <a:r>
              <a:rPr lang="en-US" sz="5400" dirty="0">
                <a:effectLst>
                  <a:outerShdw blurRad="38100" dist="38100" dir="2700000" algn="tl">
                    <a:srgbClr val="000000">
                      <a:alpha val="43137"/>
                    </a:srgbClr>
                  </a:outerShdw>
                </a:effectLst>
              </a:rPr>
              <a:t>For if ye live after the flesh, ye shall die: but if ye through the Spirit do mortify the deeds of the body, ye shall live. </a:t>
            </a:r>
            <a:r>
              <a:rPr lang="en-US" sz="5400" b="1" u="sng" dirty="0">
                <a:hlinkClick r:id="rId3" tooltip="Click to study this verse"/>
              </a:rPr>
              <a:t>14</a:t>
            </a:r>
            <a:r>
              <a:rPr lang="en-US" sz="5400" dirty="0"/>
              <a:t> </a:t>
            </a:r>
            <a:r>
              <a:rPr lang="en-US" sz="5400" dirty="0">
                <a:effectLst>
                  <a:outerShdw blurRad="38100" dist="38100" dir="2700000" algn="tl">
                    <a:srgbClr val="000000">
                      <a:alpha val="43137"/>
                    </a:srgbClr>
                  </a:outerShdw>
                </a:effectLst>
              </a:rPr>
              <a:t>For as many as are led by the Spirit of God, </a:t>
            </a:r>
          </a:p>
        </p:txBody>
      </p:sp>
    </p:spTree>
    <p:extLst>
      <p:ext uri="{BB962C8B-B14F-4D97-AF65-F5344CB8AC3E}">
        <p14:creationId xmlns:p14="http://schemas.microsoft.com/office/powerpoint/2010/main" val="379824910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3810"/>
            <a:ext cx="9144000" cy="986790"/>
          </a:xfrm>
        </p:spPr>
        <p:txBody>
          <a:bodyPr>
            <a:noAutofit/>
          </a:bodyPr>
          <a:lstStyle/>
          <a:p>
            <a:pPr marL="0" indent="0" algn="ctr">
              <a:buNone/>
            </a:pPr>
            <a:r>
              <a:rPr lang="en-US" sz="6000" i="1" dirty="0">
                <a:solidFill>
                  <a:srgbClr val="A31D6A"/>
                </a:solidFill>
                <a:effectLst>
                  <a:outerShdw blurRad="38100" dist="38100" dir="2700000" algn="tl">
                    <a:srgbClr val="000000">
                      <a:alpha val="43137"/>
                    </a:srgbClr>
                  </a:outerShdw>
                </a:effectLst>
              </a:rPr>
              <a:t>Romans 8:13-18 (KJV)</a:t>
            </a:r>
            <a:endParaRPr lang="en-US" sz="5000" i="1" dirty="0">
              <a:solidFill>
                <a:srgbClr val="A31D6A"/>
              </a:solidFill>
              <a:effectLst>
                <a:outerShdw blurRad="38100" dist="38100" dir="2700000" algn="tl">
                  <a:srgbClr val="000000">
                    <a:alpha val="43137"/>
                  </a:srgbClr>
                </a:outerShdw>
              </a:effectLst>
            </a:endParaRPr>
          </a:p>
        </p:txBody>
      </p:sp>
      <p:sp>
        <p:nvSpPr>
          <p:cNvPr id="3" name="Content Placeholder 2"/>
          <p:cNvSpPr>
            <a:spLocks noGrp="1"/>
          </p:cNvSpPr>
          <p:nvPr>
            <p:ph sz="quarter" idx="13"/>
          </p:nvPr>
        </p:nvSpPr>
        <p:spPr>
          <a:xfrm>
            <a:off x="1540476" y="990600"/>
            <a:ext cx="9144000" cy="5867400"/>
          </a:xfrm>
        </p:spPr>
        <p:txBody>
          <a:bodyPr>
            <a:noAutofit/>
          </a:bodyPr>
          <a:lstStyle/>
          <a:p>
            <a:pPr marL="45720" indent="0">
              <a:buNone/>
            </a:pPr>
            <a:r>
              <a:rPr lang="en-US" sz="5400" dirty="0">
                <a:effectLst>
                  <a:outerShdw blurRad="38100" dist="38100" dir="2700000" algn="tl">
                    <a:srgbClr val="000000">
                      <a:alpha val="43137"/>
                    </a:srgbClr>
                  </a:outerShdw>
                </a:effectLst>
              </a:rPr>
              <a:t>they are the sons of God. </a:t>
            </a:r>
            <a:r>
              <a:rPr lang="en-US" sz="5400" b="1" u="sng" dirty="0">
                <a:hlinkClick r:id="rId2" tooltip="Click to study this verse"/>
              </a:rPr>
              <a:t>15</a:t>
            </a:r>
            <a:r>
              <a:rPr lang="en-US" sz="5400" dirty="0"/>
              <a:t> </a:t>
            </a:r>
            <a:r>
              <a:rPr lang="en-US" sz="5400" dirty="0">
                <a:effectLst>
                  <a:outerShdw blurRad="38100" dist="38100" dir="2700000" algn="tl">
                    <a:srgbClr val="000000">
                      <a:alpha val="43137"/>
                    </a:srgbClr>
                  </a:outerShdw>
                </a:effectLst>
              </a:rPr>
              <a:t>For ye have not received the spirit of bondage again to fear; but ye have received the Spirit of adoption, whereby we cry, Abba, Father. </a:t>
            </a:r>
            <a:endParaRPr lang="en-US" sz="60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74965694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3810"/>
            <a:ext cx="9144000" cy="986790"/>
          </a:xfrm>
        </p:spPr>
        <p:txBody>
          <a:bodyPr>
            <a:noAutofit/>
          </a:bodyPr>
          <a:lstStyle/>
          <a:p>
            <a:pPr marL="0" indent="0" algn="ctr">
              <a:buNone/>
            </a:pPr>
            <a:r>
              <a:rPr lang="en-US" sz="6000" i="1" dirty="0">
                <a:solidFill>
                  <a:srgbClr val="A31D6A"/>
                </a:solidFill>
                <a:effectLst>
                  <a:outerShdw blurRad="38100" dist="38100" dir="2700000" algn="tl">
                    <a:srgbClr val="000000">
                      <a:alpha val="43137"/>
                    </a:srgbClr>
                  </a:outerShdw>
                </a:effectLst>
              </a:rPr>
              <a:t>Romans 8:13-18 (KJV)</a:t>
            </a:r>
            <a:endParaRPr lang="en-US" sz="5000" i="1" dirty="0">
              <a:solidFill>
                <a:srgbClr val="A31D6A"/>
              </a:solidFill>
              <a:effectLst>
                <a:outerShdw blurRad="38100" dist="38100" dir="2700000" algn="tl">
                  <a:srgbClr val="000000">
                    <a:alpha val="43137"/>
                  </a:srgbClr>
                </a:outerShdw>
              </a:effectLst>
            </a:endParaRPr>
          </a:p>
        </p:txBody>
      </p:sp>
      <p:sp>
        <p:nvSpPr>
          <p:cNvPr id="3" name="Content Placeholder 2"/>
          <p:cNvSpPr>
            <a:spLocks noGrp="1"/>
          </p:cNvSpPr>
          <p:nvPr>
            <p:ph sz="quarter" idx="13"/>
          </p:nvPr>
        </p:nvSpPr>
        <p:spPr>
          <a:xfrm>
            <a:off x="1540476" y="990600"/>
            <a:ext cx="9144000" cy="5867400"/>
          </a:xfrm>
        </p:spPr>
        <p:txBody>
          <a:bodyPr>
            <a:noAutofit/>
          </a:bodyPr>
          <a:lstStyle/>
          <a:p>
            <a:pPr marL="45720" indent="0">
              <a:buNone/>
            </a:pPr>
            <a:r>
              <a:rPr lang="en-US" sz="5400" b="1" u="sng" dirty="0">
                <a:hlinkClick r:id="rId2" tooltip="Click to study this verse"/>
              </a:rPr>
              <a:t>16</a:t>
            </a:r>
            <a:r>
              <a:rPr lang="en-US" sz="5400" dirty="0"/>
              <a:t> </a:t>
            </a:r>
            <a:r>
              <a:rPr lang="en-US" sz="5400" dirty="0">
                <a:effectLst>
                  <a:outerShdw blurRad="38100" dist="38100" dir="2700000" algn="tl">
                    <a:srgbClr val="000000">
                      <a:alpha val="43137"/>
                    </a:srgbClr>
                  </a:outerShdw>
                </a:effectLst>
              </a:rPr>
              <a:t>The Spirit itself beareth witness with our spirit, that we are the children of God:</a:t>
            </a:r>
            <a:br>
              <a:rPr lang="en-US" sz="5400" dirty="0"/>
            </a:br>
            <a:r>
              <a:rPr lang="en-US" sz="5400" b="1" u="sng" dirty="0">
                <a:hlinkClick r:id="rId3" tooltip="Click to study this verse"/>
              </a:rPr>
              <a:t>17</a:t>
            </a:r>
            <a:r>
              <a:rPr lang="en-US" sz="5400" dirty="0"/>
              <a:t> </a:t>
            </a:r>
            <a:r>
              <a:rPr lang="en-US" sz="5400" dirty="0">
                <a:effectLst>
                  <a:outerShdw blurRad="38100" dist="38100" dir="2700000" algn="tl">
                    <a:srgbClr val="000000">
                      <a:alpha val="43137"/>
                    </a:srgbClr>
                  </a:outerShdw>
                </a:effectLst>
              </a:rPr>
              <a:t>And if children, then heirs; heirs of God, and joint-heirs with Christ; if so be that we suffer with him, </a:t>
            </a:r>
            <a:endParaRPr lang="en-US" sz="60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6070008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3810"/>
            <a:ext cx="9144000" cy="986790"/>
          </a:xfrm>
        </p:spPr>
        <p:txBody>
          <a:bodyPr>
            <a:noAutofit/>
          </a:bodyPr>
          <a:lstStyle/>
          <a:p>
            <a:pPr marL="0" indent="0" algn="ctr">
              <a:buNone/>
            </a:pPr>
            <a:r>
              <a:rPr lang="en-US" sz="6000" i="1" dirty="0">
                <a:solidFill>
                  <a:srgbClr val="A31D6A"/>
                </a:solidFill>
                <a:effectLst>
                  <a:outerShdw blurRad="38100" dist="38100" dir="2700000" algn="tl">
                    <a:srgbClr val="000000">
                      <a:alpha val="43137"/>
                    </a:srgbClr>
                  </a:outerShdw>
                </a:effectLst>
              </a:rPr>
              <a:t>Romans 8:13-18 (KJV)</a:t>
            </a:r>
            <a:endParaRPr lang="en-US" sz="5000" i="1" dirty="0">
              <a:solidFill>
                <a:srgbClr val="A31D6A"/>
              </a:solidFill>
              <a:effectLst>
                <a:outerShdw blurRad="38100" dist="38100" dir="2700000" algn="tl">
                  <a:srgbClr val="000000">
                    <a:alpha val="43137"/>
                  </a:srgbClr>
                </a:outerShdw>
              </a:effectLst>
            </a:endParaRPr>
          </a:p>
        </p:txBody>
      </p:sp>
      <p:sp>
        <p:nvSpPr>
          <p:cNvPr id="3" name="Content Placeholder 2"/>
          <p:cNvSpPr>
            <a:spLocks noGrp="1"/>
          </p:cNvSpPr>
          <p:nvPr>
            <p:ph sz="quarter" idx="13"/>
          </p:nvPr>
        </p:nvSpPr>
        <p:spPr>
          <a:xfrm>
            <a:off x="1540476" y="990600"/>
            <a:ext cx="9144000" cy="5867400"/>
          </a:xfrm>
        </p:spPr>
        <p:txBody>
          <a:bodyPr>
            <a:noAutofit/>
          </a:bodyPr>
          <a:lstStyle/>
          <a:p>
            <a:pPr marL="45720" indent="0">
              <a:buNone/>
            </a:pPr>
            <a:r>
              <a:rPr lang="en-US" sz="5400" dirty="0">
                <a:effectLst>
                  <a:outerShdw blurRad="38100" dist="38100" dir="2700000" algn="tl">
                    <a:srgbClr val="000000">
                      <a:alpha val="43137"/>
                    </a:srgbClr>
                  </a:outerShdw>
                </a:effectLst>
              </a:rPr>
              <a:t>that we may be also glorified together. </a:t>
            </a:r>
            <a:r>
              <a:rPr lang="en-US" sz="5400" b="1" u="sng" dirty="0">
                <a:hlinkClick r:id="rId2" tooltip="Click to study this verse"/>
              </a:rPr>
              <a:t>18</a:t>
            </a:r>
            <a:r>
              <a:rPr lang="en-US" sz="5400" dirty="0"/>
              <a:t> </a:t>
            </a:r>
            <a:r>
              <a:rPr lang="en-US" sz="5400" dirty="0">
                <a:effectLst>
                  <a:outerShdw blurRad="38100" dist="38100" dir="2700000" algn="tl">
                    <a:srgbClr val="000000">
                      <a:alpha val="43137"/>
                    </a:srgbClr>
                  </a:outerShdw>
                </a:effectLst>
              </a:rPr>
              <a:t>For I reckon that the sufferings of this present time </a:t>
            </a:r>
            <a:r>
              <a:rPr lang="en-US" sz="5400" i="1" dirty="0">
                <a:effectLst>
                  <a:outerShdw blurRad="38100" dist="38100" dir="2700000" algn="tl">
                    <a:srgbClr val="000000">
                      <a:alpha val="43137"/>
                    </a:srgbClr>
                  </a:outerShdw>
                </a:effectLst>
              </a:rPr>
              <a:t>are</a:t>
            </a:r>
            <a:r>
              <a:rPr lang="en-US" sz="5400" dirty="0">
                <a:effectLst>
                  <a:outerShdw blurRad="38100" dist="38100" dir="2700000" algn="tl">
                    <a:srgbClr val="000000">
                      <a:alpha val="43137"/>
                    </a:srgbClr>
                  </a:outerShdw>
                </a:effectLst>
              </a:rPr>
              <a:t> not worthy </a:t>
            </a:r>
            <a:r>
              <a:rPr lang="en-US" sz="5400" i="1" dirty="0">
                <a:effectLst>
                  <a:outerShdw blurRad="38100" dist="38100" dir="2700000" algn="tl">
                    <a:srgbClr val="000000">
                      <a:alpha val="43137"/>
                    </a:srgbClr>
                  </a:outerShdw>
                </a:effectLst>
              </a:rPr>
              <a:t>to be compared</a:t>
            </a:r>
            <a:r>
              <a:rPr lang="en-US" sz="5400" dirty="0">
                <a:effectLst>
                  <a:outerShdw blurRad="38100" dist="38100" dir="2700000" algn="tl">
                    <a:srgbClr val="000000">
                      <a:alpha val="43137"/>
                    </a:srgbClr>
                  </a:outerShdw>
                </a:effectLst>
              </a:rPr>
              <a:t> with the glory which shall be revealed in us.</a:t>
            </a:r>
            <a:endParaRPr lang="en-US" sz="60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4876282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See the source image">
            <a:extLst>
              <a:ext uri="{FF2B5EF4-FFF2-40B4-BE49-F238E27FC236}">
                <a16:creationId xmlns:a16="http://schemas.microsoft.com/office/drawing/2014/main" id="{3C33D127-1832-E655-0B0E-7AA64F4F0FA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2191999" cy="6858000"/>
          </a:xfrm>
          <a:prstGeom prst="rect">
            <a:avLst/>
          </a:prstGeom>
          <a:noFill/>
          <a:extLst>
            <a:ext uri="{909E8E84-426E-40DD-AFC4-6F175D3DCCD1}">
              <a14:hiddenFill xmlns:a14="http://schemas.microsoft.com/office/drawing/2010/main">
                <a:solidFill>
                  <a:srgbClr val="FFFFFF"/>
                </a:solidFill>
              </a14:hiddenFill>
            </a:ext>
          </a:extLst>
        </p:spPr>
      </p:pic>
      <p:sp>
        <p:nvSpPr>
          <p:cNvPr id="44033" name="Rectangle 2"/>
          <p:cNvSpPr>
            <a:spLocks noGrp="1"/>
          </p:cNvSpPr>
          <p:nvPr>
            <p:ph type="title" idx="4294967295"/>
          </p:nvPr>
        </p:nvSpPr>
        <p:spPr bwMode="auto">
          <a:xfrm>
            <a:off x="2819400" y="0"/>
            <a:ext cx="9220200" cy="6781800"/>
          </a:xfrm>
          <a:noFill/>
        </p:spPr>
        <p:txBody>
          <a:bodyPr vert="horz" wrap="square" lIns="91440" tIns="45720" rIns="91440" bIns="45720" numCol="1" rtlCol="0" anchor="t" anchorCtr="0" compatLnSpc="1">
            <a:prstTxWarp prst="textNoShape">
              <a:avLst/>
            </a:prstTxWarp>
            <a:noAutofit/>
          </a:bodyPr>
          <a:lstStyle/>
          <a:p>
            <a:pPr marL="0" indent="0" algn="ctr">
              <a:buNone/>
            </a:pPr>
            <a:r>
              <a:rPr kumimoji="0" lang="en-US" sz="8000" b="1" i="1" u="none" strike="noStrike" kern="1200" cap="none" spc="0" normalizeH="0" baseline="0" noProof="0" dirty="0">
                <a:ln>
                  <a:noFill/>
                </a:ln>
                <a:solidFill>
                  <a:srgbClr val="0070C0"/>
                </a:solidFill>
                <a:effectLst/>
                <a:uLnTx/>
                <a:uFillTx/>
                <a:latin typeface="Bahnschrift" panose="020B0502040204020203" pitchFamily="34" charset="0"/>
                <a:ea typeface="+mj-ea"/>
                <a:cs typeface="+mj-cs"/>
              </a:rPr>
              <a:t> </a:t>
            </a:r>
            <a:r>
              <a:rPr kumimoji="0" lang="en-US" sz="7200" b="1" i="1" u="none" strike="noStrike" kern="1200" cap="none" spc="0" normalizeH="0" baseline="0" noProof="0" dirty="0">
                <a:ln>
                  <a:noFill/>
                </a:ln>
                <a:solidFill>
                  <a:srgbClr val="0070C0"/>
                </a:solidFill>
                <a:effectLst/>
                <a:uLnTx/>
                <a:uFillTx/>
                <a:latin typeface="Bahnschrift" panose="020B0502040204020203" pitchFamily="34" charset="0"/>
                <a:ea typeface="+mj-ea"/>
                <a:cs typeface="+mj-cs"/>
              </a:rPr>
              <a:t>For though he was crucified through weakness, yet he liveth by the power of God...</a:t>
            </a:r>
            <a:br>
              <a:rPr kumimoji="0" lang="en-US" sz="7200" b="1" i="1" u="none" strike="noStrike" kern="1200" cap="none" spc="0" normalizeH="0" baseline="0" noProof="0" dirty="0">
                <a:ln>
                  <a:noFill/>
                </a:ln>
                <a:solidFill>
                  <a:srgbClr val="0070C0"/>
                </a:solidFill>
                <a:effectLst/>
                <a:uLnTx/>
                <a:uFillTx/>
                <a:latin typeface="Bahnschrift" panose="020B0502040204020203" pitchFamily="34" charset="0"/>
                <a:ea typeface="+mj-ea"/>
                <a:cs typeface="+mj-cs"/>
              </a:rPr>
            </a:br>
            <a:r>
              <a:rPr kumimoji="0" lang="en-US" sz="7200" b="1" i="1" u="none" strike="noStrike" kern="1200" cap="none" spc="0" normalizeH="0" baseline="0" noProof="0" dirty="0">
                <a:ln>
                  <a:noFill/>
                </a:ln>
                <a:solidFill>
                  <a:srgbClr val="A50021"/>
                </a:solidFill>
                <a:effectLst/>
                <a:uLnTx/>
                <a:uFillTx/>
                <a:latin typeface="Bahnschrift" panose="020B0502040204020203" pitchFamily="34" charset="0"/>
                <a:ea typeface="+mj-ea"/>
                <a:cs typeface="+mj-cs"/>
              </a:rPr>
              <a:t>II Corinthians 13:4</a:t>
            </a:r>
            <a:endParaRPr lang="en-US" sz="8000" i="1" dirty="0">
              <a:solidFill>
                <a:srgbClr val="A50021"/>
              </a:solidFill>
              <a:effectLst/>
              <a:latin typeface="Brush Script MT" pitchFamily="66" charset="0"/>
            </a:endParaRPr>
          </a:p>
        </p:txBody>
      </p:sp>
    </p:spTree>
    <p:extLst>
      <p:ext uri="{BB962C8B-B14F-4D97-AF65-F5344CB8AC3E}">
        <p14:creationId xmlns:p14="http://schemas.microsoft.com/office/powerpoint/2010/main" val="1828095983"/>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Grp="1"/>
          </p:cNvSpPr>
          <p:nvPr>
            <p:ph type="title" idx="4294967295"/>
          </p:nvPr>
        </p:nvSpPr>
        <p:spPr bwMode="auto">
          <a:xfrm>
            <a:off x="0" y="152400"/>
            <a:ext cx="12191999" cy="1143000"/>
          </a:xfrm>
          <a:noFill/>
        </p:spPr>
        <p:txBody>
          <a:bodyPr vert="horz" wrap="square" lIns="91440" tIns="45720" rIns="91440" bIns="45720" numCol="1" rtlCol="0" anchor="t" anchorCtr="0" compatLnSpc="1">
            <a:prstTxWarp prst="textNoShape">
              <a:avLst/>
            </a:prstTxWarp>
            <a:noAutofit/>
          </a:bodyPr>
          <a:lstStyle/>
          <a:p>
            <a:pPr marL="0" indent="0" algn="l">
              <a:buNone/>
            </a:pPr>
            <a:r>
              <a:rPr lang="en-US" sz="8800" i="1" dirty="0">
                <a:solidFill>
                  <a:srgbClr val="C00000"/>
                </a:solidFill>
                <a:effectLst>
                  <a:outerShdw blurRad="38100" dist="38100" dir="2700000" algn="tl">
                    <a:srgbClr val="000000">
                      <a:alpha val="43137"/>
                    </a:srgbClr>
                  </a:outerShdw>
                </a:effectLst>
              </a:rPr>
              <a:t>Hear: Romans 10:17</a:t>
            </a:r>
          </a:p>
        </p:txBody>
      </p:sp>
      <p:sp>
        <p:nvSpPr>
          <p:cNvPr id="52226" name="Rectangle 3"/>
          <p:cNvSpPr>
            <a:spLocks noGrp="1"/>
          </p:cNvSpPr>
          <p:nvPr>
            <p:ph type="body" idx="4294967295"/>
          </p:nvPr>
        </p:nvSpPr>
        <p:spPr>
          <a:xfrm>
            <a:off x="-1" y="1295400"/>
            <a:ext cx="12191999" cy="5562600"/>
          </a:xfrm>
        </p:spPr>
        <p:txBody>
          <a:bodyPr>
            <a:normAutofit lnSpcReduction="10000"/>
          </a:bodyPr>
          <a:lstStyle/>
          <a:p>
            <a:pPr marL="0" indent="0">
              <a:buNone/>
            </a:pPr>
            <a:r>
              <a:rPr lang="en-US" sz="9600" i="1" dirty="0">
                <a:effectLst>
                  <a:outerShdw blurRad="38100" dist="38100" dir="2700000" algn="tl">
                    <a:srgbClr val="000000">
                      <a:alpha val="43137"/>
                    </a:srgbClr>
                  </a:outerShdw>
                </a:effectLst>
              </a:rPr>
              <a:t>So then faith cometh by hearing, and hearing by the word of God.</a:t>
            </a:r>
          </a:p>
        </p:txBody>
      </p:sp>
      <p:pic>
        <p:nvPicPr>
          <p:cNvPr id="52227" name="Picture 4" descr="MP900443601[1]"/>
          <p:cNvPicPr>
            <a:picLocks noChangeAspect="1" noChangeArrowheads="1"/>
          </p:cNvPicPr>
          <p:nvPr/>
        </p:nvPicPr>
        <p:blipFill>
          <a:blip r:embed="rId3"/>
          <a:srcRect/>
          <a:stretch>
            <a:fillRect/>
          </a:stretch>
        </p:blipFill>
        <p:spPr bwMode="auto">
          <a:xfrm>
            <a:off x="10028585" y="5405718"/>
            <a:ext cx="2176862" cy="1447800"/>
          </a:xfrm>
          <a:prstGeom prst="rect">
            <a:avLst/>
          </a:prstGeom>
          <a:noFill/>
          <a:ln w="9525">
            <a:noFill/>
            <a:miter lim="800000"/>
            <a:headEnd/>
            <a:tailEnd/>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pic>
    </p:spTree>
    <p:extLst>
      <p:ext uri="{BB962C8B-B14F-4D97-AF65-F5344CB8AC3E}">
        <p14:creationId xmlns:p14="http://schemas.microsoft.com/office/powerpoint/2010/main" val="365297725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2"/>
          <p:cNvSpPr>
            <a:spLocks noGrp="1"/>
          </p:cNvSpPr>
          <p:nvPr>
            <p:ph type="title" idx="4294967295"/>
          </p:nvPr>
        </p:nvSpPr>
        <p:spPr bwMode="auto">
          <a:xfrm>
            <a:off x="0" y="0"/>
            <a:ext cx="12192000" cy="1140546"/>
          </a:xfrm>
          <a:noFill/>
        </p:spPr>
        <p:txBody>
          <a:bodyPr vert="horz" wrap="square" lIns="91440" tIns="45720" rIns="91440" bIns="45720" numCol="1" rtlCol="0" anchor="t" anchorCtr="0" compatLnSpc="1">
            <a:prstTxWarp prst="textNoShape">
              <a:avLst/>
            </a:prstTxWarp>
            <a:noAutofit/>
          </a:bodyPr>
          <a:lstStyle/>
          <a:p>
            <a:pPr marL="0" indent="0" algn="l">
              <a:buNone/>
            </a:pPr>
            <a:r>
              <a:rPr lang="en-US" sz="7000" i="1" dirty="0">
                <a:solidFill>
                  <a:srgbClr val="C00000"/>
                </a:solidFill>
                <a:effectLst>
                  <a:outerShdw blurRad="38100" dist="38100" dir="2700000" algn="tl">
                    <a:srgbClr val="000000">
                      <a:alpha val="43137"/>
                    </a:srgbClr>
                  </a:outerShdw>
                </a:effectLst>
              </a:rPr>
              <a:t>Believe: Hebrews 11:6</a:t>
            </a:r>
          </a:p>
        </p:txBody>
      </p:sp>
      <p:sp>
        <p:nvSpPr>
          <p:cNvPr id="53250" name="Rectangle 3"/>
          <p:cNvSpPr>
            <a:spLocks noGrp="1"/>
          </p:cNvSpPr>
          <p:nvPr>
            <p:ph type="body" idx="4294967295"/>
          </p:nvPr>
        </p:nvSpPr>
        <p:spPr>
          <a:xfrm>
            <a:off x="0" y="990600"/>
            <a:ext cx="12192000" cy="5867400"/>
          </a:xfrm>
        </p:spPr>
        <p:txBody>
          <a:bodyPr>
            <a:noAutofit/>
          </a:bodyPr>
          <a:lstStyle/>
          <a:p>
            <a:pPr marL="0" indent="0">
              <a:lnSpc>
                <a:spcPct val="90000"/>
              </a:lnSpc>
              <a:buNone/>
            </a:pPr>
            <a:r>
              <a:rPr lang="en-US" sz="7000" i="1" dirty="0">
                <a:effectLst>
                  <a:outerShdw blurRad="38100" dist="38100" dir="2700000" algn="tl">
                    <a:srgbClr val="000000">
                      <a:alpha val="43137"/>
                    </a:srgbClr>
                  </a:outerShdw>
                </a:effectLst>
              </a:rPr>
              <a:t>But without faith it is impossible to please him: for he that cometh to God must believe that he is, and that he is a rewarder of them that diligently seek him.</a:t>
            </a:r>
          </a:p>
        </p:txBody>
      </p:sp>
      <p:pic>
        <p:nvPicPr>
          <p:cNvPr id="53251" name="Picture 4" descr="MP900443601[1]"/>
          <p:cNvPicPr>
            <a:picLocks noChangeAspect="1" noChangeArrowheads="1"/>
          </p:cNvPicPr>
          <p:nvPr/>
        </p:nvPicPr>
        <p:blipFill>
          <a:blip r:embed="rId3"/>
          <a:srcRect/>
          <a:stretch>
            <a:fillRect/>
          </a:stretch>
        </p:blipFill>
        <p:spPr bwMode="auto">
          <a:xfrm>
            <a:off x="9806823" y="13854"/>
            <a:ext cx="2385178" cy="1586346"/>
          </a:xfrm>
          <a:prstGeom prst="rect">
            <a:avLst/>
          </a:prstGeom>
          <a:noFill/>
          <a:ln w="9525">
            <a:noFill/>
            <a:miter lim="800000"/>
            <a:headEnd/>
            <a:tailEnd/>
          </a:ln>
        </p:spPr>
      </p:pic>
    </p:spTree>
    <p:extLst>
      <p:ext uri="{BB962C8B-B14F-4D97-AF65-F5344CB8AC3E}">
        <p14:creationId xmlns:p14="http://schemas.microsoft.com/office/powerpoint/2010/main" val="123272054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0" y="0"/>
            <a:ext cx="12192000" cy="6858000"/>
          </a:xfrm>
        </p:spPr>
        <p:txBody>
          <a:bodyPr>
            <a:noAutofit/>
          </a:bodyPr>
          <a:lstStyle/>
          <a:p>
            <a:pPr marL="45720" indent="0">
              <a:buClr>
                <a:srgbClr val="A379BB">
                  <a:lumMod val="75000"/>
                </a:srgbClr>
              </a:buClr>
              <a:buNone/>
            </a:pPr>
            <a:r>
              <a:rPr lang="en-US" sz="6000" dirty="0">
                <a:solidFill>
                  <a:prstClr val="black">
                    <a:lumMod val="75000"/>
                    <a:lumOff val="25000"/>
                  </a:prstClr>
                </a:solidFill>
                <a:effectLst>
                  <a:outerShdw blurRad="38100" dist="38100" dir="2700000" algn="tl">
                    <a:srgbClr val="000000">
                      <a:alpha val="43137"/>
                    </a:srgbClr>
                  </a:outerShdw>
                </a:effectLst>
              </a:rPr>
              <a:t>"to tell forth." </a:t>
            </a:r>
          </a:p>
          <a:p>
            <a:pPr marL="45720" indent="0">
              <a:buClr>
                <a:srgbClr val="A379BB">
                  <a:lumMod val="75000"/>
                </a:srgbClr>
              </a:buClr>
              <a:buNone/>
            </a:pPr>
            <a:r>
              <a:rPr lang="en-US" sz="6000" dirty="0">
                <a:solidFill>
                  <a:prstClr val="black">
                    <a:lumMod val="75000"/>
                    <a:lumOff val="25000"/>
                  </a:prstClr>
                </a:solidFill>
                <a:effectLst>
                  <a:outerShdw blurRad="38100" dist="38100" dir="2700000" algn="tl">
                    <a:srgbClr val="000000">
                      <a:alpha val="43137"/>
                    </a:srgbClr>
                  </a:outerShdw>
                </a:effectLst>
              </a:rPr>
              <a:t>It presupposes that every Christian is automatically an evangelist so full of the knowledge of the excellencies of God that he is compelled to tell it forth to all with whom he comes in contact. </a:t>
            </a:r>
            <a:endParaRPr lang="en-US" sz="6600" dirty="0">
              <a:solidFill>
                <a:srgbClr val="000000"/>
              </a:solidFill>
              <a:effectLst>
                <a:outerShdw blurRad="38100" dist="38100" dir="2700000" algn="tl">
                  <a:srgbClr val="000000">
                    <a:alpha val="43137"/>
                  </a:srgbClr>
                </a:outerShdw>
              </a:effectLst>
              <a:latin typeface="Helvetica Neue"/>
            </a:endParaRPr>
          </a:p>
        </p:txBody>
      </p:sp>
    </p:spTree>
    <p:extLst>
      <p:ext uri="{BB962C8B-B14F-4D97-AF65-F5344CB8AC3E}">
        <p14:creationId xmlns:p14="http://schemas.microsoft.com/office/powerpoint/2010/main" val="646434091"/>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p:cNvSpPr>
          <p:nvPr>
            <p:ph type="title" idx="4294967295"/>
          </p:nvPr>
        </p:nvSpPr>
        <p:spPr bwMode="auto">
          <a:xfrm>
            <a:off x="0" y="6927"/>
            <a:ext cx="12192000" cy="983673"/>
          </a:xfrm>
          <a:noFill/>
        </p:spPr>
        <p:txBody>
          <a:bodyPr vert="horz" wrap="square" lIns="91440" tIns="45720" rIns="91440" bIns="45720" numCol="1" rtlCol="0" anchor="t" anchorCtr="0" compatLnSpc="1">
            <a:prstTxWarp prst="textNoShape">
              <a:avLst/>
            </a:prstTxWarp>
            <a:noAutofit/>
          </a:bodyPr>
          <a:lstStyle/>
          <a:p>
            <a:pPr marL="0" indent="0" algn="l">
              <a:buNone/>
            </a:pPr>
            <a:r>
              <a:rPr lang="en-US" sz="8800" i="1" dirty="0">
                <a:solidFill>
                  <a:srgbClr val="C00000"/>
                </a:solidFill>
                <a:effectLst>
                  <a:outerShdw blurRad="38100" dist="38100" dir="2700000" algn="tl">
                    <a:srgbClr val="000000">
                      <a:alpha val="43137"/>
                    </a:srgbClr>
                  </a:outerShdw>
                </a:effectLst>
              </a:rPr>
              <a:t>Repent: Luke 13:3</a:t>
            </a:r>
          </a:p>
        </p:txBody>
      </p:sp>
      <p:sp>
        <p:nvSpPr>
          <p:cNvPr id="54274" name="Rectangle 3"/>
          <p:cNvSpPr>
            <a:spLocks noGrp="1"/>
          </p:cNvSpPr>
          <p:nvPr>
            <p:ph type="body" idx="4294967295"/>
          </p:nvPr>
        </p:nvSpPr>
        <p:spPr>
          <a:xfrm>
            <a:off x="0" y="1447800"/>
            <a:ext cx="12268200" cy="5403272"/>
          </a:xfrm>
        </p:spPr>
        <p:txBody>
          <a:bodyPr>
            <a:normAutofit lnSpcReduction="10000"/>
          </a:bodyPr>
          <a:lstStyle/>
          <a:p>
            <a:pPr marL="0" indent="0">
              <a:buNone/>
            </a:pPr>
            <a:r>
              <a:rPr lang="en-US" sz="9600" i="1" dirty="0">
                <a:effectLst>
                  <a:outerShdw blurRad="38100" dist="38100" dir="2700000" algn="tl">
                    <a:srgbClr val="000000">
                      <a:alpha val="43137"/>
                    </a:srgbClr>
                  </a:outerShdw>
                </a:effectLst>
              </a:rPr>
              <a:t>I tell you, Nay: but, except ye repent, ye shall all likewise perish.</a:t>
            </a:r>
            <a:r>
              <a:rPr lang="en-US" sz="9600" i="1" dirty="0">
                <a:solidFill>
                  <a:srgbClr val="3333CC"/>
                </a:solidFill>
                <a:effectLst>
                  <a:outerShdw blurRad="38100" dist="38100" dir="2700000" algn="tl">
                    <a:srgbClr val="000000">
                      <a:alpha val="43137"/>
                    </a:srgbClr>
                  </a:outerShdw>
                </a:effectLst>
              </a:rPr>
              <a:t> </a:t>
            </a:r>
          </a:p>
        </p:txBody>
      </p:sp>
      <p:pic>
        <p:nvPicPr>
          <p:cNvPr id="54275" name="Picture 4" descr="MP900443601[1]"/>
          <p:cNvPicPr>
            <a:picLocks noChangeAspect="1" noChangeArrowheads="1"/>
          </p:cNvPicPr>
          <p:nvPr/>
        </p:nvPicPr>
        <p:blipFill>
          <a:blip r:embed="rId3"/>
          <a:srcRect/>
          <a:stretch>
            <a:fillRect/>
          </a:stretch>
        </p:blipFill>
        <p:spPr bwMode="auto">
          <a:xfrm>
            <a:off x="9671421" y="5181601"/>
            <a:ext cx="2520580" cy="1676400"/>
          </a:xfrm>
          <a:prstGeom prst="rect">
            <a:avLst/>
          </a:prstGeom>
          <a:noFill/>
          <a:ln w="9525">
            <a:noFill/>
            <a:miter lim="800000"/>
            <a:headEnd/>
            <a:tailEnd/>
          </a:ln>
        </p:spPr>
      </p:pic>
    </p:spTree>
    <p:extLst>
      <p:ext uri="{BB962C8B-B14F-4D97-AF65-F5344CB8AC3E}">
        <p14:creationId xmlns:p14="http://schemas.microsoft.com/office/powerpoint/2010/main" val="372037034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2"/>
          <p:cNvSpPr>
            <a:spLocks noGrp="1"/>
          </p:cNvSpPr>
          <p:nvPr>
            <p:ph type="title" idx="4294967295"/>
          </p:nvPr>
        </p:nvSpPr>
        <p:spPr bwMode="auto">
          <a:xfrm>
            <a:off x="0" y="0"/>
            <a:ext cx="12192000" cy="990600"/>
          </a:xfrm>
          <a:noFill/>
        </p:spPr>
        <p:txBody>
          <a:bodyPr vert="horz" wrap="square" lIns="91440" tIns="45720" rIns="91440" bIns="45720" numCol="1" rtlCol="0" anchor="t" anchorCtr="0" compatLnSpc="1">
            <a:prstTxWarp prst="textNoShape">
              <a:avLst/>
            </a:prstTxWarp>
            <a:normAutofit/>
          </a:bodyPr>
          <a:lstStyle/>
          <a:p>
            <a:pPr marL="0" indent="0" algn="l">
              <a:buNone/>
            </a:pPr>
            <a:r>
              <a:rPr lang="en-US" sz="5500" i="1" dirty="0">
                <a:solidFill>
                  <a:srgbClr val="C00000"/>
                </a:solidFill>
                <a:effectLst>
                  <a:outerShdw blurRad="38100" dist="38100" dir="2700000" algn="tl">
                    <a:srgbClr val="000000">
                      <a:alpha val="43137"/>
                    </a:srgbClr>
                  </a:outerShdw>
                </a:effectLst>
              </a:rPr>
              <a:t>Confess: Matthew 10:32-33</a:t>
            </a:r>
          </a:p>
        </p:txBody>
      </p:sp>
      <p:sp>
        <p:nvSpPr>
          <p:cNvPr id="55298" name="Rectangle 3"/>
          <p:cNvSpPr>
            <a:spLocks noGrp="1"/>
          </p:cNvSpPr>
          <p:nvPr>
            <p:ph type="body" idx="4294967295"/>
          </p:nvPr>
        </p:nvSpPr>
        <p:spPr>
          <a:xfrm>
            <a:off x="0" y="762000"/>
            <a:ext cx="12192000" cy="6096000"/>
          </a:xfrm>
        </p:spPr>
        <p:txBody>
          <a:bodyPr>
            <a:noAutofit/>
          </a:bodyPr>
          <a:lstStyle/>
          <a:p>
            <a:pPr marL="0" indent="0">
              <a:buNone/>
            </a:pPr>
            <a:r>
              <a:rPr lang="en-US" sz="5500" b="1" i="1" dirty="0">
                <a:hlinkClick r:id="rId3"/>
              </a:rPr>
              <a:t>32</a:t>
            </a:r>
            <a:r>
              <a:rPr lang="en-US" sz="5500" b="1" i="1" dirty="0"/>
              <a:t> </a:t>
            </a:r>
            <a:r>
              <a:rPr lang="en-US" sz="5500" i="1" dirty="0">
                <a:effectLst>
                  <a:outerShdw blurRad="38100" dist="38100" dir="2700000" algn="tl">
                    <a:srgbClr val="000000">
                      <a:alpha val="43137"/>
                    </a:srgbClr>
                  </a:outerShdw>
                </a:effectLst>
              </a:rPr>
              <a:t>Whosoever therefore shall confess me before men, him will I confess also before my Father which is in heaven.</a:t>
            </a:r>
            <a:r>
              <a:rPr lang="en-US" sz="5500" b="1" i="1" dirty="0">
                <a:effectLst>
                  <a:outerShdw blurRad="38100" dist="38100" dir="2700000" algn="tl">
                    <a:srgbClr val="000000">
                      <a:alpha val="43137"/>
                    </a:srgbClr>
                  </a:outerShdw>
                </a:effectLst>
              </a:rPr>
              <a:t> </a:t>
            </a:r>
          </a:p>
          <a:p>
            <a:pPr marL="0" indent="0">
              <a:buNone/>
            </a:pPr>
            <a:r>
              <a:rPr lang="en-US" sz="5500" b="1" i="1" dirty="0">
                <a:hlinkClick r:id="rId4"/>
              </a:rPr>
              <a:t>33</a:t>
            </a:r>
            <a:r>
              <a:rPr lang="en-US" sz="5500" b="1" i="1" dirty="0"/>
              <a:t> </a:t>
            </a:r>
            <a:r>
              <a:rPr lang="en-US" sz="5500" i="1" dirty="0">
                <a:effectLst>
                  <a:outerShdw blurRad="38100" dist="38100" dir="2700000" algn="tl">
                    <a:srgbClr val="000000">
                      <a:alpha val="43137"/>
                    </a:srgbClr>
                  </a:outerShdw>
                </a:effectLst>
              </a:rPr>
              <a:t>But whosoever shall deny me before men, him will I also deny before my Father which is in heaven. </a:t>
            </a:r>
          </a:p>
        </p:txBody>
      </p:sp>
      <p:pic>
        <p:nvPicPr>
          <p:cNvPr id="55299" name="Picture 4" descr="MP900443601[1]"/>
          <p:cNvPicPr>
            <a:picLocks noChangeAspect="1" noChangeArrowheads="1"/>
          </p:cNvPicPr>
          <p:nvPr/>
        </p:nvPicPr>
        <p:blipFill>
          <a:blip r:embed="rId5"/>
          <a:srcRect/>
          <a:stretch>
            <a:fillRect/>
          </a:stretch>
        </p:blipFill>
        <p:spPr bwMode="auto">
          <a:xfrm>
            <a:off x="10896600" y="-1"/>
            <a:ext cx="1295400" cy="862101"/>
          </a:xfrm>
          <a:prstGeom prst="rect">
            <a:avLst/>
          </a:prstGeom>
          <a:noFill/>
          <a:ln w="9525">
            <a:noFill/>
            <a:miter lim="800000"/>
            <a:headEnd/>
            <a:tailEnd/>
          </a:ln>
        </p:spPr>
      </p:pic>
    </p:spTree>
    <p:extLst>
      <p:ext uri="{BB962C8B-B14F-4D97-AF65-F5344CB8AC3E}">
        <p14:creationId xmlns:p14="http://schemas.microsoft.com/office/powerpoint/2010/main" val="344287887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2"/>
          <p:cNvSpPr>
            <a:spLocks noGrp="1"/>
          </p:cNvSpPr>
          <p:nvPr>
            <p:ph type="title" idx="4294967295"/>
          </p:nvPr>
        </p:nvSpPr>
        <p:spPr bwMode="auto">
          <a:xfrm>
            <a:off x="1" y="0"/>
            <a:ext cx="12223028" cy="1371600"/>
          </a:xfrm>
          <a:noFill/>
        </p:spPr>
        <p:txBody>
          <a:bodyPr vert="horz" wrap="square" lIns="91440" tIns="45720" rIns="91440" bIns="45720" numCol="1" rtlCol="0" anchor="t" anchorCtr="0" compatLnSpc="1">
            <a:prstTxWarp prst="textNoShape">
              <a:avLst/>
            </a:prstTxWarp>
            <a:noAutofit/>
          </a:bodyPr>
          <a:lstStyle/>
          <a:p>
            <a:pPr marL="0" indent="0" algn="l">
              <a:buNone/>
            </a:pPr>
            <a:r>
              <a:rPr lang="en-US" sz="8000" i="1" dirty="0">
                <a:solidFill>
                  <a:srgbClr val="C00000"/>
                </a:solidFill>
                <a:effectLst>
                  <a:outerShdw blurRad="38100" dist="38100" dir="2700000" algn="tl">
                    <a:srgbClr val="000000">
                      <a:alpha val="43137"/>
                    </a:srgbClr>
                  </a:outerShdw>
                </a:effectLst>
              </a:rPr>
              <a:t>Baptize: Acts 22:16</a:t>
            </a:r>
          </a:p>
        </p:txBody>
      </p:sp>
      <p:sp>
        <p:nvSpPr>
          <p:cNvPr id="56322" name="Rectangle 3"/>
          <p:cNvSpPr>
            <a:spLocks noGrp="1"/>
          </p:cNvSpPr>
          <p:nvPr>
            <p:ph type="body" idx="4294967295"/>
          </p:nvPr>
        </p:nvSpPr>
        <p:spPr>
          <a:xfrm>
            <a:off x="-1" y="1524000"/>
            <a:ext cx="12191999" cy="5334000"/>
          </a:xfrm>
        </p:spPr>
        <p:txBody>
          <a:bodyPr>
            <a:normAutofit/>
          </a:bodyPr>
          <a:lstStyle/>
          <a:p>
            <a:pPr marL="0" indent="0">
              <a:buNone/>
            </a:pPr>
            <a:r>
              <a:rPr lang="en-US" sz="7200" i="1" dirty="0">
                <a:effectLst>
                  <a:outerShdw blurRad="38100" dist="38100" dir="2700000" algn="tl">
                    <a:srgbClr val="000000">
                      <a:alpha val="43137"/>
                    </a:srgbClr>
                  </a:outerShdw>
                </a:effectLst>
              </a:rPr>
              <a:t>And now why </a:t>
            </a:r>
            <a:r>
              <a:rPr lang="en-US" sz="7200" i="1" dirty="0" err="1">
                <a:effectLst>
                  <a:outerShdw blurRad="38100" dist="38100" dir="2700000" algn="tl">
                    <a:srgbClr val="000000">
                      <a:alpha val="43137"/>
                    </a:srgbClr>
                  </a:outerShdw>
                </a:effectLst>
              </a:rPr>
              <a:t>tarriest</a:t>
            </a:r>
            <a:r>
              <a:rPr lang="en-US" sz="7200" i="1" dirty="0">
                <a:effectLst>
                  <a:outerShdw blurRad="38100" dist="38100" dir="2700000" algn="tl">
                    <a:srgbClr val="000000">
                      <a:alpha val="43137"/>
                    </a:srgbClr>
                  </a:outerShdw>
                </a:effectLst>
              </a:rPr>
              <a:t> thou? arise, and be baptized, and wash away thy sins, calling on the name of the Lord.</a:t>
            </a:r>
          </a:p>
        </p:txBody>
      </p:sp>
      <p:pic>
        <p:nvPicPr>
          <p:cNvPr id="56323" name="Picture 4" descr="MP900443601[1]"/>
          <p:cNvPicPr>
            <a:picLocks noChangeAspect="1" noChangeArrowheads="1"/>
          </p:cNvPicPr>
          <p:nvPr/>
        </p:nvPicPr>
        <p:blipFill>
          <a:blip r:embed="rId3"/>
          <a:srcRect/>
          <a:stretch>
            <a:fillRect/>
          </a:stretch>
        </p:blipFill>
        <p:spPr bwMode="auto">
          <a:xfrm>
            <a:off x="9933421" y="-10413"/>
            <a:ext cx="2289608" cy="1524133"/>
          </a:xfrm>
          <a:prstGeom prst="rect">
            <a:avLst/>
          </a:prstGeom>
          <a:noFill/>
          <a:ln w="9525">
            <a:noFill/>
            <a:miter lim="800000"/>
            <a:headEnd/>
            <a:tailEnd/>
          </a:ln>
        </p:spPr>
      </p:pic>
      <p:pic>
        <p:nvPicPr>
          <p:cNvPr id="56324" name="Picture 2" descr="C:\Users\Fain\AppData\Local\Microsoft\Windows\Temporary Internet Files\Content.IE5\RW2PWPFG\MC900057792[1].wmf"/>
          <p:cNvPicPr>
            <a:picLocks noChangeAspect="1" noChangeArrowheads="1"/>
          </p:cNvPicPr>
          <p:nvPr/>
        </p:nvPicPr>
        <p:blipFill>
          <a:blip r:embed="rId4"/>
          <a:srcRect/>
          <a:stretch>
            <a:fillRect/>
          </a:stretch>
        </p:blipFill>
        <p:spPr bwMode="auto">
          <a:xfrm>
            <a:off x="9933421" y="4899025"/>
            <a:ext cx="2227262" cy="1936750"/>
          </a:xfrm>
          <a:prstGeom prst="rect">
            <a:avLst/>
          </a:prstGeom>
          <a:noFill/>
          <a:ln w="9525">
            <a:noFill/>
            <a:miter lim="800000"/>
            <a:headEnd/>
            <a:tailEnd/>
          </a:ln>
        </p:spPr>
      </p:pic>
    </p:spTree>
    <p:extLst>
      <p:ext uri="{BB962C8B-B14F-4D97-AF65-F5344CB8AC3E}">
        <p14:creationId xmlns:p14="http://schemas.microsoft.com/office/powerpoint/2010/main" val="1063360475"/>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1E94C91-7F1E-26F7-E4F2-89D1CB2A90BF}"/>
              </a:ext>
            </a:extLst>
          </p:cNvPr>
          <p:cNvPicPr>
            <a:picLocks noChangeAspect="1"/>
          </p:cNvPicPr>
          <p:nvPr/>
        </p:nvPicPr>
        <p:blipFill>
          <a:blip r:embed="rId3"/>
          <a:stretch>
            <a:fillRect/>
          </a:stretch>
        </p:blipFill>
        <p:spPr>
          <a:xfrm>
            <a:off x="0" y="0"/>
            <a:ext cx="12192000" cy="6858000"/>
          </a:xfrm>
          <a:prstGeom prst="rect">
            <a:avLst/>
          </a:prstGeom>
        </p:spPr>
      </p:pic>
      <p:sp>
        <p:nvSpPr>
          <p:cNvPr id="3" name="Subtitle 2"/>
          <p:cNvSpPr>
            <a:spLocks noGrp="1"/>
          </p:cNvSpPr>
          <p:nvPr>
            <p:ph type="subTitle" idx="1"/>
          </p:nvPr>
        </p:nvSpPr>
        <p:spPr>
          <a:xfrm>
            <a:off x="0" y="5791200"/>
            <a:ext cx="12192000" cy="1035312"/>
          </a:xfrm>
        </p:spPr>
        <p:txBody>
          <a:bodyPr>
            <a:noAutofit/>
          </a:bodyPr>
          <a:lstStyle/>
          <a:p>
            <a:pPr algn="ctr"/>
            <a:r>
              <a:rPr lang="en-US" sz="6600" b="1" i="1" dirty="0">
                <a:solidFill>
                  <a:schemeClr val="tx1">
                    <a:lumMod val="75000"/>
                    <a:lumOff val="25000"/>
                  </a:schemeClr>
                </a:solidFill>
                <a:effectLst>
                  <a:outerShdw blurRad="38100" dist="38100" dir="2700000" algn="tl">
                    <a:srgbClr val="000000">
                      <a:alpha val="43137"/>
                    </a:srgbClr>
                  </a:outerShdw>
                </a:effectLst>
              </a:rPr>
              <a:t>Judges 16:4-31</a:t>
            </a:r>
          </a:p>
        </p:txBody>
      </p:sp>
      <p:sp>
        <p:nvSpPr>
          <p:cNvPr id="2" name="Title 1"/>
          <p:cNvSpPr>
            <a:spLocks noGrp="1"/>
          </p:cNvSpPr>
          <p:nvPr>
            <p:ph type="ctrTitle"/>
          </p:nvPr>
        </p:nvSpPr>
        <p:spPr>
          <a:xfrm>
            <a:off x="0" y="0"/>
            <a:ext cx="12192000" cy="5943600"/>
          </a:xfrm>
        </p:spPr>
        <p:txBody>
          <a:bodyPr/>
          <a:lstStyle/>
          <a:p>
            <a:pPr marL="182880" indent="0" algn="ctr">
              <a:buNone/>
            </a:pPr>
            <a:r>
              <a:rPr lang="en-US" sz="11500" i="1" dirty="0">
                <a:solidFill>
                  <a:srgbClr val="C00000"/>
                </a:solidFill>
                <a:effectLst>
                  <a:outerShdw blurRad="38100" dist="38100" dir="2700000" algn="tl">
                    <a:srgbClr val="000000">
                      <a:alpha val="43137"/>
                    </a:srgbClr>
                  </a:outerShdw>
                  <a:reflection blurRad="6350" stA="55000" endA="300" endPos="45500" dir="5400000" sy="-100000" algn="bl" rotWithShape="0"/>
                </a:effectLst>
              </a:rPr>
              <a:t>Confidence in the Spirit of God </a:t>
            </a:r>
            <a:br>
              <a:rPr lang="en-US" sz="11200" i="1" dirty="0">
                <a:solidFill>
                  <a:srgbClr val="C00000"/>
                </a:solidFill>
                <a:effectLst>
                  <a:outerShdw blurRad="38100" dist="38100" dir="2700000" algn="tl">
                    <a:srgbClr val="000000">
                      <a:alpha val="43137"/>
                    </a:srgbClr>
                  </a:outerShdw>
                  <a:reflection blurRad="6350" stA="55000" endA="300" endPos="45500" dir="5400000" sy="-100000" algn="bl" rotWithShape="0"/>
                </a:effectLst>
              </a:rPr>
            </a:br>
            <a:br>
              <a:rPr lang="en-US" sz="4800" i="1" dirty="0">
                <a:solidFill>
                  <a:srgbClr val="C00000"/>
                </a:solidFill>
                <a:effectLst>
                  <a:outerShdw blurRad="38100" dist="38100" dir="2700000" algn="tl">
                    <a:srgbClr val="000000">
                      <a:alpha val="43137"/>
                    </a:srgbClr>
                  </a:outerShdw>
                  <a:reflection blurRad="6350" stA="55000" endA="300" endPos="45500" dir="5400000" sy="-100000" algn="bl" rotWithShape="0"/>
                </a:effectLst>
              </a:rPr>
            </a:br>
            <a:r>
              <a:rPr lang="en-US" sz="11500" i="1" dirty="0">
                <a:solidFill>
                  <a:srgbClr val="C00000"/>
                </a:solidFill>
                <a:effectLst>
                  <a:outerShdw blurRad="38100" dist="38100" dir="2700000" algn="tl">
                    <a:srgbClr val="000000">
                      <a:alpha val="43137"/>
                    </a:srgbClr>
                  </a:outerShdw>
                  <a:reflection blurRad="6350" stA="55000" endA="300" endPos="45500" dir="5400000" sy="-100000" algn="bl" rotWithShape="0"/>
                </a:effectLst>
              </a:rPr>
              <a:t>Not in Ourselves</a:t>
            </a:r>
          </a:p>
        </p:txBody>
      </p:sp>
    </p:spTree>
    <p:extLst>
      <p:ext uri="{BB962C8B-B14F-4D97-AF65-F5344CB8AC3E}">
        <p14:creationId xmlns:p14="http://schemas.microsoft.com/office/powerpoint/2010/main" val="117255540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
            <a:ext cx="12192000" cy="986790"/>
          </a:xfrm>
        </p:spPr>
        <p:txBody>
          <a:bodyPr>
            <a:noAutofit/>
          </a:bodyPr>
          <a:lstStyle/>
          <a:p>
            <a:pPr marL="0" indent="0" algn="ctr">
              <a:buNone/>
            </a:pPr>
            <a:r>
              <a:rPr lang="en-US" sz="6200" i="1" dirty="0">
                <a:solidFill>
                  <a:srgbClr val="A31D6A"/>
                </a:solidFill>
                <a:effectLst>
                  <a:outerShdw blurRad="38100" dist="38100" dir="2700000" algn="tl">
                    <a:srgbClr val="000000">
                      <a:alpha val="43137"/>
                    </a:srgbClr>
                  </a:outerShdw>
                </a:effectLst>
              </a:rPr>
              <a:t>Judges 16:4-31 (NKJV)</a:t>
            </a:r>
          </a:p>
        </p:txBody>
      </p:sp>
      <p:sp>
        <p:nvSpPr>
          <p:cNvPr id="3" name="Content Placeholder 2"/>
          <p:cNvSpPr>
            <a:spLocks noGrp="1"/>
          </p:cNvSpPr>
          <p:nvPr>
            <p:ph sz="quarter" idx="13"/>
          </p:nvPr>
        </p:nvSpPr>
        <p:spPr>
          <a:xfrm>
            <a:off x="0" y="990600"/>
            <a:ext cx="12192000" cy="5867400"/>
          </a:xfrm>
        </p:spPr>
        <p:txBody>
          <a:bodyPr>
            <a:noAutofit/>
          </a:bodyPr>
          <a:lstStyle/>
          <a:p>
            <a:pPr marL="365760" lvl="1" indent="0">
              <a:buNone/>
            </a:pPr>
            <a:r>
              <a:rPr lang="en-US" sz="5400" b="1" dirty="0">
                <a:hlinkClick r:id="rId2"/>
              </a:rPr>
              <a:t>4</a:t>
            </a:r>
            <a:r>
              <a:rPr lang="en-US" sz="5400" dirty="0"/>
              <a:t> </a:t>
            </a:r>
            <a:r>
              <a:rPr lang="en-US" sz="5400" dirty="0">
                <a:effectLst>
                  <a:outerShdw blurRad="38100" dist="38100" dir="2700000" algn="tl">
                    <a:srgbClr val="000000">
                      <a:alpha val="43137"/>
                    </a:srgbClr>
                  </a:outerShdw>
                </a:effectLst>
              </a:rPr>
              <a:t>Afterward it happened that he loved a woman in the Valley of </a:t>
            </a:r>
            <a:r>
              <a:rPr lang="en-US" sz="5400" dirty="0" err="1">
                <a:effectLst>
                  <a:outerShdw blurRad="38100" dist="38100" dir="2700000" algn="tl">
                    <a:srgbClr val="000000">
                      <a:alpha val="43137"/>
                    </a:srgbClr>
                  </a:outerShdw>
                </a:effectLst>
              </a:rPr>
              <a:t>Sorek</a:t>
            </a:r>
            <a:r>
              <a:rPr lang="en-US" sz="5400" dirty="0">
                <a:effectLst>
                  <a:outerShdw blurRad="38100" dist="38100" dir="2700000" algn="tl">
                    <a:srgbClr val="000000">
                      <a:alpha val="43137"/>
                    </a:srgbClr>
                  </a:outerShdw>
                </a:effectLst>
              </a:rPr>
              <a:t>, whose name was Delilah.</a:t>
            </a:r>
            <a:r>
              <a:rPr lang="en-US" sz="5400" dirty="0"/>
              <a:t> </a:t>
            </a:r>
            <a:r>
              <a:rPr lang="en-US" sz="5400" b="1" dirty="0">
                <a:hlinkClick r:id="rId3" tooltip="Click to study this verse"/>
              </a:rPr>
              <a:t>5</a:t>
            </a:r>
            <a:r>
              <a:rPr lang="en-US" sz="5400" dirty="0"/>
              <a:t> </a:t>
            </a:r>
            <a:r>
              <a:rPr lang="en-US" sz="5400" dirty="0">
                <a:effectLst>
                  <a:outerShdw blurRad="38100" dist="38100" dir="2700000" algn="tl">
                    <a:srgbClr val="000000">
                      <a:alpha val="43137"/>
                    </a:srgbClr>
                  </a:outerShdw>
                </a:effectLst>
              </a:rPr>
              <a:t>And the lords of the Philistines came up to her and said to her, </a:t>
            </a:r>
          </a:p>
        </p:txBody>
      </p:sp>
    </p:spTree>
    <p:extLst>
      <p:ext uri="{BB962C8B-B14F-4D97-AF65-F5344CB8AC3E}">
        <p14:creationId xmlns:p14="http://schemas.microsoft.com/office/powerpoint/2010/main" val="962105914"/>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3810"/>
            <a:ext cx="9144000" cy="986790"/>
          </a:xfrm>
        </p:spPr>
        <p:txBody>
          <a:bodyPr>
            <a:noAutofit/>
          </a:bodyPr>
          <a:lstStyle/>
          <a:p>
            <a:pPr marL="0" indent="0" algn="ctr">
              <a:buNone/>
            </a:pPr>
            <a:r>
              <a:rPr lang="en-US" sz="6200" i="1" dirty="0">
                <a:solidFill>
                  <a:srgbClr val="A31D6A"/>
                </a:solidFill>
                <a:effectLst>
                  <a:outerShdw blurRad="38100" dist="38100" dir="2700000" algn="tl">
                    <a:srgbClr val="000000">
                      <a:alpha val="43137"/>
                    </a:srgbClr>
                  </a:outerShdw>
                </a:effectLst>
              </a:rPr>
              <a:t>Judges 16:4-31 (NKJV)</a:t>
            </a:r>
          </a:p>
        </p:txBody>
      </p:sp>
      <p:sp>
        <p:nvSpPr>
          <p:cNvPr id="3" name="Content Placeholder 2"/>
          <p:cNvSpPr>
            <a:spLocks noGrp="1"/>
          </p:cNvSpPr>
          <p:nvPr>
            <p:ph sz="quarter" idx="13"/>
          </p:nvPr>
        </p:nvSpPr>
        <p:spPr>
          <a:xfrm>
            <a:off x="0" y="990600"/>
            <a:ext cx="12192000" cy="5867400"/>
          </a:xfrm>
        </p:spPr>
        <p:txBody>
          <a:bodyPr>
            <a:noAutofit/>
          </a:bodyPr>
          <a:lstStyle/>
          <a:p>
            <a:pPr marL="45720" indent="0">
              <a:buNone/>
            </a:pPr>
            <a:r>
              <a:rPr lang="en-US" sz="5400" dirty="0">
                <a:effectLst>
                  <a:outerShdw blurRad="38100" dist="38100" dir="2700000" algn="tl">
                    <a:srgbClr val="000000">
                      <a:alpha val="43137"/>
                    </a:srgbClr>
                  </a:outerShdw>
                </a:effectLst>
              </a:rPr>
              <a:t>"Entice him, and find out where his great strength lies, and by what means we may overpower him, that we may bind him to afflict him; and every one of us will give you eleven hundred pieces </a:t>
            </a:r>
            <a:r>
              <a:rPr kumimoji="0" lang="en-US" sz="5400" b="0" i="0" u="none" strike="noStrike" kern="1200" cap="none" spc="0" normalizeH="0" baseline="0" noProof="0" dirty="0">
                <a:ln>
                  <a:noFill/>
                </a:ln>
                <a:solidFill>
                  <a:prstClr val="black">
                    <a:lumMod val="75000"/>
                    <a:lumOff val="25000"/>
                  </a:prstClr>
                </a:solidFill>
                <a:effectLst>
                  <a:outerShdw blurRad="38100" dist="38100" dir="2700000" algn="tl">
                    <a:srgbClr val="000000">
                      <a:alpha val="43137"/>
                    </a:srgbClr>
                  </a:outerShdw>
                </a:effectLst>
                <a:uLnTx/>
                <a:uFillTx/>
                <a:latin typeface="Trebuchet MS"/>
                <a:ea typeface="+mn-ea"/>
                <a:cs typeface="+mn-cs"/>
              </a:rPr>
              <a:t>of silver." </a:t>
            </a:r>
            <a:endParaRPr lang="en-US" sz="5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9228944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3810"/>
            <a:ext cx="9144000" cy="986790"/>
          </a:xfrm>
        </p:spPr>
        <p:txBody>
          <a:bodyPr>
            <a:noAutofit/>
          </a:bodyPr>
          <a:lstStyle/>
          <a:p>
            <a:pPr marL="0" indent="0" algn="ctr">
              <a:buNone/>
            </a:pPr>
            <a:r>
              <a:rPr lang="en-US" sz="6200" i="1" dirty="0">
                <a:solidFill>
                  <a:srgbClr val="A31D6A"/>
                </a:solidFill>
                <a:effectLst>
                  <a:outerShdw blurRad="38100" dist="38100" dir="2700000" algn="tl">
                    <a:srgbClr val="000000">
                      <a:alpha val="43137"/>
                    </a:srgbClr>
                  </a:outerShdw>
                </a:effectLst>
              </a:rPr>
              <a:t>Judges 16:4-31 (NKJV)</a:t>
            </a:r>
          </a:p>
        </p:txBody>
      </p:sp>
      <p:sp>
        <p:nvSpPr>
          <p:cNvPr id="3" name="Content Placeholder 2"/>
          <p:cNvSpPr>
            <a:spLocks noGrp="1"/>
          </p:cNvSpPr>
          <p:nvPr>
            <p:ph sz="quarter" idx="13"/>
          </p:nvPr>
        </p:nvSpPr>
        <p:spPr>
          <a:xfrm>
            <a:off x="0" y="990600"/>
            <a:ext cx="12192000" cy="5867400"/>
          </a:xfrm>
        </p:spPr>
        <p:txBody>
          <a:bodyPr>
            <a:noAutofit/>
          </a:bodyPr>
          <a:lstStyle/>
          <a:p>
            <a:pPr marL="45720" indent="0">
              <a:buNone/>
            </a:pPr>
            <a:r>
              <a:rPr lang="en-US" sz="5400" b="1" dirty="0">
                <a:hlinkClick r:id="rId2" tooltip="Click to study this verse"/>
              </a:rPr>
              <a:t>6</a:t>
            </a:r>
            <a:r>
              <a:rPr lang="en-US" sz="5400" dirty="0"/>
              <a:t> </a:t>
            </a:r>
            <a:r>
              <a:rPr lang="en-US" sz="5400" dirty="0">
                <a:effectLst>
                  <a:outerShdw blurRad="38100" dist="38100" dir="2700000" algn="tl">
                    <a:srgbClr val="000000">
                      <a:alpha val="43137"/>
                    </a:srgbClr>
                  </a:outerShdw>
                </a:effectLst>
              </a:rPr>
              <a:t>So Delilah said to Samson, "Please tell me where your great strength lies, and with what you may be bound to afflict you."</a:t>
            </a:r>
            <a:r>
              <a:rPr lang="en-US" sz="5400" dirty="0"/>
              <a:t>              </a:t>
            </a:r>
          </a:p>
          <a:p>
            <a:pPr marL="45720" indent="0">
              <a:buNone/>
            </a:pPr>
            <a:r>
              <a:rPr lang="en-US" sz="5400" b="1" dirty="0">
                <a:hlinkClick r:id="rId3" tooltip="Click to study this verse"/>
              </a:rPr>
              <a:t>7</a:t>
            </a:r>
            <a:r>
              <a:rPr lang="en-US" sz="5400" dirty="0"/>
              <a:t> </a:t>
            </a:r>
            <a:r>
              <a:rPr lang="en-US" sz="5400" dirty="0">
                <a:effectLst>
                  <a:outerShdw blurRad="38100" dist="38100" dir="2700000" algn="tl">
                    <a:srgbClr val="000000">
                      <a:alpha val="43137"/>
                    </a:srgbClr>
                  </a:outerShdw>
                </a:effectLst>
              </a:rPr>
              <a:t>And Samson said to her, </a:t>
            </a:r>
          </a:p>
        </p:txBody>
      </p:sp>
    </p:spTree>
    <p:extLst>
      <p:ext uri="{BB962C8B-B14F-4D97-AF65-F5344CB8AC3E}">
        <p14:creationId xmlns:p14="http://schemas.microsoft.com/office/powerpoint/2010/main" val="238773278"/>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3810"/>
            <a:ext cx="9144000" cy="986790"/>
          </a:xfrm>
        </p:spPr>
        <p:txBody>
          <a:bodyPr>
            <a:noAutofit/>
          </a:bodyPr>
          <a:lstStyle/>
          <a:p>
            <a:pPr marL="0" indent="0" algn="ctr">
              <a:buNone/>
            </a:pPr>
            <a:r>
              <a:rPr lang="en-US" sz="6200" i="1" dirty="0">
                <a:solidFill>
                  <a:srgbClr val="A31D6A"/>
                </a:solidFill>
                <a:effectLst>
                  <a:outerShdw blurRad="38100" dist="38100" dir="2700000" algn="tl">
                    <a:srgbClr val="000000">
                      <a:alpha val="43137"/>
                    </a:srgbClr>
                  </a:outerShdw>
                </a:effectLst>
              </a:rPr>
              <a:t>Judges 16:4-31 (NKJV)</a:t>
            </a:r>
          </a:p>
        </p:txBody>
      </p:sp>
      <p:sp>
        <p:nvSpPr>
          <p:cNvPr id="3" name="Content Placeholder 2"/>
          <p:cNvSpPr>
            <a:spLocks noGrp="1"/>
          </p:cNvSpPr>
          <p:nvPr>
            <p:ph sz="quarter" idx="13"/>
          </p:nvPr>
        </p:nvSpPr>
        <p:spPr>
          <a:xfrm>
            <a:off x="0" y="990600"/>
            <a:ext cx="12192000" cy="5867400"/>
          </a:xfrm>
        </p:spPr>
        <p:txBody>
          <a:bodyPr>
            <a:noAutofit/>
          </a:bodyPr>
          <a:lstStyle/>
          <a:p>
            <a:pPr marL="45720" indent="0">
              <a:buNone/>
            </a:pPr>
            <a:r>
              <a:rPr lang="en-US" sz="5400" dirty="0">
                <a:effectLst>
                  <a:outerShdw blurRad="38100" dist="38100" dir="2700000" algn="tl">
                    <a:srgbClr val="000000">
                      <a:alpha val="43137"/>
                    </a:srgbClr>
                  </a:outerShdw>
                </a:effectLst>
              </a:rPr>
              <a:t>"If they bind me with seven fresh bowstrings, not yet dried, then I shall become weak, and be like any other man."</a:t>
            </a:r>
            <a:r>
              <a:rPr lang="en-US" sz="5400" dirty="0"/>
              <a:t> </a:t>
            </a:r>
            <a:r>
              <a:rPr lang="en-US" sz="5400" b="1" dirty="0">
                <a:hlinkClick r:id="rId2" tooltip="Click to study this verse"/>
              </a:rPr>
              <a:t>8</a:t>
            </a:r>
            <a:r>
              <a:rPr lang="en-US" sz="5400" dirty="0"/>
              <a:t> </a:t>
            </a:r>
            <a:r>
              <a:rPr lang="en-US" sz="5400" dirty="0">
                <a:effectLst>
                  <a:outerShdw blurRad="38100" dist="38100" dir="2700000" algn="tl">
                    <a:srgbClr val="000000">
                      <a:alpha val="43137"/>
                    </a:srgbClr>
                  </a:outerShdw>
                </a:effectLst>
              </a:rPr>
              <a:t>So the lords of the Philistines brought up to her seven fresh bowstrings, not yet dried, and she bound him with them.</a:t>
            </a:r>
            <a:r>
              <a:rPr lang="en-US" sz="5400" dirty="0"/>
              <a:t> </a:t>
            </a:r>
            <a:endParaRPr lang="en-US" sz="5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9362648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3810"/>
            <a:ext cx="9144000" cy="986790"/>
          </a:xfrm>
        </p:spPr>
        <p:txBody>
          <a:bodyPr>
            <a:noAutofit/>
          </a:bodyPr>
          <a:lstStyle/>
          <a:p>
            <a:pPr marL="0" indent="0" algn="ctr">
              <a:buNone/>
            </a:pPr>
            <a:r>
              <a:rPr lang="en-US" sz="6200" i="1" dirty="0">
                <a:solidFill>
                  <a:srgbClr val="A31D6A"/>
                </a:solidFill>
                <a:effectLst>
                  <a:outerShdw blurRad="38100" dist="38100" dir="2700000" algn="tl">
                    <a:srgbClr val="000000">
                      <a:alpha val="43137"/>
                    </a:srgbClr>
                  </a:outerShdw>
                </a:effectLst>
              </a:rPr>
              <a:t>Judges 16:4-31 (NKJV)</a:t>
            </a:r>
          </a:p>
        </p:txBody>
      </p:sp>
      <p:sp>
        <p:nvSpPr>
          <p:cNvPr id="3" name="Content Placeholder 2"/>
          <p:cNvSpPr>
            <a:spLocks noGrp="1"/>
          </p:cNvSpPr>
          <p:nvPr>
            <p:ph sz="quarter" idx="13"/>
          </p:nvPr>
        </p:nvSpPr>
        <p:spPr>
          <a:xfrm>
            <a:off x="0" y="990600"/>
            <a:ext cx="12192000" cy="5867400"/>
          </a:xfrm>
        </p:spPr>
        <p:txBody>
          <a:bodyPr>
            <a:noAutofit/>
          </a:bodyPr>
          <a:lstStyle/>
          <a:p>
            <a:pPr marL="45720" indent="0">
              <a:buNone/>
            </a:pPr>
            <a:r>
              <a:rPr lang="en-US" sz="5400" b="1" dirty="0">
                <a:hlinkClick r:id="rId2" tooltip="Click to study this verse"/>
              </a:rPr>
              <a:t>9</a:t>
            </a:r>
            <a:r>
              <a:rPr lang="en-US" sz="5400" dirty="0"/>
              <a:t> </a:t>
            </a:r>
            <a:r>
              <a:rPr lang="en-US" sz="5400" dirty="0">
                <a:effectLst>
                  <a:outerShdw blurRad="38100" dist="38100" dir="2700000" algn="tl">
                    <a:srgbClr val="000000">
                      <a:alpha val="43137"/>
                    </a:srgbClr>
                  </a:outerShdw>
                </a:effectLst>
              </a:rPr>
              <a:t>Now men were lying in wait, staying with her in the room. And she said to him, "The Philistines are upon you, Samson!" But he broke the bowstrings as a strand of yarn breaks when it touches fire. So the secret of his strength was not known.  </a:t>
            </a:r>
          </a:p>
        </p:txBody>
      </p:sp>
    </p:spTree>
    <p:extLst>
      <p:ext uri="{BB962C8B-B14F-4D97-AF65-F5344CB8AC3E}">
        <p14:creationId xmlns:p14="http://schemas.microsoft.com/office/powerpoint/2010/main" val="364978668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3810"/>
            <a:ext cx="9144000" cy="986790"/>
          </a:xfrm>
        </p:spPr>
        <p:txBody>
          <a:bodyPr>
            <a:noAutofit/>
          </a:bodyPr>
          <a:lstStyle/>
          <a:p>
            <a:pPr marL="0" indent="0" algn="ctr">
              <a:buNone/>
            </a:pPr>
            <a:r>
              <a:rPr lang="en-US" sz="6200" i="1" dirty="0">
                <a:solidFill>
                  <a:srgbClr val="A31D6A"/>
                </a:solidFill>
                <a:effectLst>
                  <a:outerShdw blurRad="38100" dist="38100" dir="2700000" algn="tl">
                    <a:srgbClr val="000000">
                      <a:alpha val="43137"/>
                    </a:srgbClr>
                  </a:outerShdw>
                </a:effectLst>
              </a:rPr>
              <a:t>Judges 16:4-31 (NKJV)</a:t>
            </a:r>
          </a:p>
        </p:txBody>
      </p:sp>
      <p:sp>
        <p:nvSpPr>
          <p:cNvPr id="3" name="Content Placeholder 2"/>
          <p:cNvSpPr>
            <a:spLocks noGrp="1"/>
          </p:cNvSpPr>
          <p:nvPr>
            <p:ph sz="quarter" idx="13"/>
          </p:nvPr>
        </p:nvSpPr>
        <p:spPr>
          <a:xfrm>
            <a:off x="0" y="990600"/>
            <a:ext cx="12192000" cy="5867400"/>
          </a:xfrm>
        </p:spPr>
        <p:txBody>
          <a:bodyPr>
            <a:noAutofit/>
          </a:bodyPr>
          <a:lstStyle/>
          <a:p>
            <a:pPr marL="45720" indent="0">
              <a:buNone/>
            </a:pPr>
            <a:r>
              <a:rPr lang="en-US" sz="5400" b="1" dirty="0">
                <a:hlinkClick r:id="rId2" tooltip="Click to study this verse"/>
              </a:rPr>
              <a:t>10</a:t>
            </a:r>
            <a:r>
              <a:rPr lang="en-US" sz="5400" dirty="0"/>
              <a:t> </a:t>
            </a:r>
            <a:r>
              <a:rPr lang="en-US" sz="5400" dirty="0">
                <a:effectLst>
                  <a:outerShdw blurRad="38100" dist="38100" dir="2700000" algn="tl">
                    <a:srgbClr val="000000">
                      <a:alpha val="43137"/>
                    </a:srgbClr>
                  </a:outerShdw>
                </a:effectLst>
              </a:rPr>
              <a:t>Then Delilah said to Samson, "Look, you have mocked me and told me lies. Now, please tell me what you may be bound with."</a:t>
            </a:r>
            <a:r>
              <a:rPr lang="en-US" sz="5400" dirty="0"/>
              <a:t> </a:t>
            </a:r>
            <a:r>
              <a:rPr lang="en-US" sz="5400" b="1" dirty="0">
                <a:hlinkClick r:id="rId3" tooltip="Click to study this verse"/>
              </a:rPr>
              <a:t>11</a:t>
            </a:r>
            <a:r>
              <a:rPr lang="en-US" sz="5400" dirty="0">
                <a:effectLst>
                  <a:outerShdw blurRad="38100" dist="38100" dir="2700000" algn="tl">
                    <a:srgbClr val="000000">
                      <a:alpha val="43137"/>
                    </a:srgbClr>
                  </a:outerShdw>
                </a:effectLst>
              </a:rPr>
              <a:t> So he said to her, "If they bind me securely with new ropes that have never been used, </a:t>
            </a:r>
          </a:p>
        </p:txBody>
      </p:sp>
    </p:spTree>
    <p:extLst>
      <p:ext uri="{BB962C8B-B14F-4D97-AF65-F5344CB8AC3E}">
        <p14:creationId xmlns:p14="http://schemas.microsoft.com/office/powerpoint/2010/main" val="3355466168"/>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0" y="1752600"/>
            <a:ext cx="12192000" cy="5105400"/>
          </a:xfrm>
        </p:spPr>
        <p:txBody>
          <a:bodyPr>
            <a:noAutofit/>
          </a:bodyPr>
          <a:lstStyle/>
          <a:p>
            <a:pPr>
              <a:lnSpc>
                <a:spcPct val="80000"/>
              </a:lnSpc>
              <a:buClr>
                <a:srgbClr val="C00000"/>
              </a:buClr>
              <a:buFont typeface="Wingdings" pitchFamily="2" charset="2"/>
              <a:buChar char="Ø"/>
            </a:pPr>
            <a:r>
              <a:rPr lang="en-US" sz="7200" b="1" i="1" dirty="0">
                <a:effectLst>
                  <a:outerShdw blurRad="38100" dist="38100" dir="2700000" algn="tl">
                    <a:srgbClr val="000000">
                      <a:alpha val="43137"/>
                    </a:srgbClr>
                  </a:outerShdw>
                </a:effectLst>
              </a:rPr>
              <a:t>Numbers 6:1-6 (ASV) </a:t>
            </a:r>
          </a:p>
        </p:txBody>
      </p:sp>
      <p:sp>
        <p:nvSpPr>
          <p:cNvPr id="4" name="Title 3"/>
          <p:cNvSpPr>
            <a:spLocks noGrp="1"/>
          </p:cNvSpPr>
          <p:nvPr>
            <p:ph type="title"/>
          </p:nvPr>
        </p:nvSpPr>
        <p:spPr>
          <a:xfrm>
            <a:off x="1524000" y="0"/>
            <a:ext cx="9067800" cy="1371600"/>
          </a:xfrm>
        </p:spPr>
        <p:txBody>
          <a:bodyPr/>
          <a:lstStyle/>
          <a:p>
            <a:pPr marL="0" indent="0" algn="l">
              <a:buNone/>
            </a:pPr>
            <a:r>
              <a:rPr lang="en-US" sz="7200" i="1" cap="all" dirty="0">
                <a:solidFill>
                  <a:srgbClr val="A50021"/>
                </a:solidFill>
                <a:effectLst>
                  <a:outerShdw blurRad="38100" dist="38100" dir="2700000" algn="tl">
                    <a:srgbClr val="000000">
                      <a:alpha val="43137"/>
                    </a:srgbClr>
                  </a:outerShdw>
                  <a:reflection blurRad="12700" stA="48000" endA="300" endPos="55000" dir="5400000" sy="-90000" algn="bl" rotWithShape="0"/>
                </a:effectLst>
                <a:latin typeface="Franklin Gothic Medium"/>
              </a:rPr>
              <a:t>Nazarites of days </a:t>
            </a:r>
          </a:p>
        </p:txBody>
      </p:sp>
    </p:spTree>
    <p:extLst>
      <p:ext uri="{BB962C8B-B14F-4D97-AF65-F5344CB8AC3E}">
        <p14:creationId xmlns:p14="http://schemas.microsoft.com/office/powerpoint/2010/main" val="8673703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3810"/>
            <a:ext cx="9144000" cy="986790"/>
          </a:xfrm>
        </p:spPr>
        <p:txBody>
          <a:bodyPr>
            <a:noAutofit/>
          </a:bodyPr>
          <a:lstStyle/>
          <a:p>
            <a:pPr marL="0" indent="0" algn="ctr">
              <a:buNone/>
            </a:pPr>
            <a:r>
              <a:rPr lang="en-US" sz="6200" i="1" dirty="0">
                <a:solidFill>
                  <a:srgbClr val="A31D6A"/>
                </a:solidFill>
                <a:effectLst>
                  <a:outerShdw blurRad="38100" dist="38100" dir="2700000" algn="tl">
                    <a:srgbClr val="000000">
                      <a:alpha val="43137"/>
                    </a:srgbClr>
                  </a:outerShdw>
                </a:effectLst>
              </a:rPr>
              <a:t>Judges 16:4-31 (NKJV)</a:t>
            </a:r>
          </a:p>
        </p:txBody>
      </p:sp>
      <p:sp>
        <p:nvSpPr>
          <p:cNvPr id="3" name="Content Placeholder 2"/>
          <p:cNvSpPr>
            <a:spLocks noGrp="1"/>
          </p:cNvSpPr>
          <p:nvPr>
            <p:ph sz="quarter" idx="13"/>
          </p:nvPr>
        </p:nvSpPr>
        <p:spPr>
          <a:xfrm>
            <a:off x="0" y="990600"/>
            <a:ext cx="12192000" cy="5867400"/>
          </a:xfrm>
        </p:spPr>
        <p:txBody>
          <a:bodyPr>
            <a:noAutofit/>
          </a:bodyPr>
          <a:lstStyle/>
          <a:p>
            <a:pPr marL="45720" indent="0">
              <a:buNone/>
            </a:pPr>
            <a:r>
              <a:rPr lang="en-US" sz="5400" dirty="0">
                <a:effectLst>
                  <a:outerShdw blurRad="38100" dist="38100" dir="2700000" algn="tl">
                    <a:srgbClr val="000000">
                      <a:alpha val="43137"/>
                    </a:srgbClr>
                  </a:outerShdw>
                </a:effectLst>
              </a:rPr>
              <a:t>then I shall become weak, and be like any other man."</a:t>
            </a:r>
            <a:r>
              <a:rPr lang="en-US" sz="5400" dirty="0"/>
              <a:t> </a:t>
            </a:r>
            <a:r>
              <a:rPr lang="en-US" sz="5400" b="1" dirty="0">
                <a:hlinkClick r:id="rId2" tooltip="Click to study this verse"/>
              </a:rPr>
              <a:t>12</a:t>
            </a:r>
            <a:r>
              <a:rPr lang="en-US" sz="5400" dirty="0"/>
              <a:t> </a:t>
            </a:r>
            <a:r>
              <a:rPr lang="en-US" sz="5400" dirty="0">
                <a:effectLst>
                  <a:outerShdw blurRad="38100" dist="38100" dir="2700000" algn="tl">
                    <a:srgbClr val="000000">
                      <a:alpha val="43137"/>
                    </a:srgbClr>
                  </a:outerShdw>
                </a:effectLst>
              </a:rPr>
              <a:t>Therefore Delilah took new ropes and bound him with them, and said to him, "The Philistines are upon you, Samson!" And men were lying in wait, staying in the room. </a:t>
            </a:r>
          </a:p>
          <a:p>
            <a:pPr marL="45720" indent="0">
              <a:buNone/>
            </a:pPr>
            <a:endParaRPr lang="en-US" sz="5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34130819"/>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3810"/>
            <a:ext cx="9144000" cy="986790"/>
          </a:xfrm>
        </p:spPr>
        <p:txBody>
          <a:bodyPr>
            <a:noAutofit/>
          </a:bodyPr>
          <a:lstStyle/>
          <a:p>
            <a:pPr marL="0" indent="0" algn="ctr">
              <a:buNone/>
            </a:pPr>
            <a:r>
              <a:rPr lang="en-US" sz="6200" i="1" dirty="0">
                <a:solidFill>
                  <a:srgbClr val="A31D6A"/>
                </a:solidFill>
                <a:effectLst>
                  <a:outerShdw blurRad="38100" dist="38100" dir="2700000" algn="tl">
                    <a:srgbClr val="000000">
                      <a:alpha val="43137"/>
                    </a:srgbClr>
                  </a:outerShdw>
                </a:effectLst>
              </a:rPr>
              <a:t>Judges 16:4-31 (NKJV)</a:t>
            </a:r>
          </a:p>
        </p:txBody>
      </p:sp>
      <p:sp>
        <p:nvSpPr>
          <p:cNvPr id="3" name="Content Placeholder 2"/>
          <p:cNvSpPr>
            <a:spLocks noGrp="1"/>
          </p:cNvSpPr>
          <p:nvPr>
            <p:ph sz="quarter" idx="13"/>
          </p:nvPr>
        </p:nvSpPr>
        <p:spPr>
          <a:xfrm>
            <a:off x="0" y="990600"/>
            <a:ext cx="12192000" cy="5867400"/>
          </a:xfrm>
        </p:spPr>
        <p:txBody>
          <a:bodyPr>
            <a:noAutofit/>
          </a:bodyPr>
          <a:lstStyle/>
          <a:p>
            <a:pPr marL="45720" indent="0">
              <a:buNone/>
            </a:pPr>
            <a:r>
              <a:rPr lang="en-US" sz="5400" dirty="0">
                <a:effectLst>
                  <a:outerShdw blurRad="38100" dist="38100" dir="2700000" algn="tl">
                    <a:srgbClr val="000000">
                      <a:alpha val="43137"/>
                    </a:srgbClr>
                  </a:outerShdw>
                </a:effectLst>
              </a:rPr>
              <a:t>But he broke them off his arms like a thread. </a:t>
            </a:r>
            <a:r>
              <a:rPr lang="en-US" sz="5400" b="1" dirty="0">
                <a:hlinkClick r:id="rId2" tooltip="Click to study this verse"/>
              </a:rPr>
              <a:t>13</a:t>
            </a:r>
            <a:r>
              <a:rPr lang="en-US" sz="5400" dirty="0"/>
              <a:t> </a:t>
            </a:r>
            <a:r>
              <a:rPr lang="en-US" sz="5400" dirty="0">
                <a:effectLst>
                  <a:outerShdw blurRad="38100" dist="38100" dir="2700000" algn="tl">
                    <a:srgbClr val="000000">
                      <a:alpha val="43137"/>
                    </a:srgbClr>
                  </a:outerShdw>
                </a:effectLst>
              </a:rPr>
              <a:t>Delilah said to Samson, "Until now you have mocked me and told me lies. Tell me what you may be bound with." And he said to her, "If you weave the seven locks of my head into the web of the loom" </a:t>
            </a:r>
          </a:p>
        </p:txBody>
      </p:sp>
    </p:spTree>
    <p:extLst>
      <p:ext uri="{BB962C8B-B14F-4D97-AF65-F5344CB8AC3E}">
        <p14:creationId xmlns:p14="http://schemas.microsoft.com/office/powerpoint/2010/main" val="2881355279"/>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3810"/>
            <a:ext cx="9144000" cy="986790"/>
          </a:xfrm>
        </p:spPr>
        <p:txBody>
          <a:bodyPr>
            <a:noAutofit/>
          </a:bodyPr>
          <a:lstStyle/>
          <a:p>
            <a:pPr marL="0" indent="0" algn="ctr">
              <a:buNone/>
            </a:pPr>
            <a:r>
              <a:rPr lang="en-US" sz="6200" i="1" dirty="0">
                <a:solidFill>
                  <a:srgbClr val="A31D6A"/>
                </a:solidFill>
                <a:effectLst>
                  <a:outerShdw blurRad="38100" dist="38100" dir="2700000" algn="tl">
                    <a:srgbClr val="000000">
                      <a:alpha val="43137"/>
                    </a:srgbClr>
                  </a:outerShdw>
                </a:effectLst>
              </a:rPr>
              <a:t>Judges 16:4-31 (NKJV)</a:t>
            </a:r>
          </a:p>
        </p:txBody>
      </p:sp>
      <p:sp>
        <p:nvSpPr>
          <p:cNvPr id="3" name="Content Placeholder 2"/>
          <p:cNvSpPr>
            <a:spLocks noGrp="1"/>
          </p:cNvSpPr>
          <p:nvPr>
            <p:ph sz="quarter" idx="13"/>
          </p:nvPr>
        </p:nvSpPr>
        <p:spPr>
          <a:xfrm>
            <a:off x="0" y="990600"/>
            <a:ext cx="12192000" cy="5867400"/>
          </a:xfrm>
        </p:spPr>
        <p:txBody>
          <a:bodyPr>
            <a:noAutofit/>
          </a:bodyPr>
          <a:lstStyle/>
          <a:p>
            <a:pPr marL="45720" indent="0">
              <a:buNone/>
            </a:pPr>
            <a:r>
              <a:rPr lang="en-US" sz="5400" b="1" dirty="0">
                <a:hlinkClick r:id="rId2" tooltip="Click to study this verse"/>
              </a:rPr>
              <a:t>14</a:t>
            </a:r>
            <a:r>
              <a:rPr lang="en-US" sz="5400" dirty="0"/>
              <a:t> </a:t>
            </a:r>
            <a:r>
              <a:rPr lang="en-US" sz="5400" dirty="0">
                <a:effectLst>
                  <a:outerShdw blurRad="38100" dist="38100" dir="2700000" algn="tl">
                    <a:srgbClr val="000000">
                      <a:alpha val="43137"/>
                    </a:srgbClr>
                  </a:outerShdw>
                </a:effectLst>
              </a:rPr>
              <a:t>So she wove it tightly with the batten of the loom, and said to him, "The Philistines  are upon you, Samson! “But he awoke from his sleep, and pulled out the batten and the web from the loom. </a:t>
            </a:r>
          </a:p>
        </p:txBody>
      </p:sp>
    </p:spTree>
    <p:extLst>
      <p:ext uri="{BB962C8B-B14F-4D97-AF65-F5344CB8AC3E}">
        <p14:creationId xmlns:p14="http://schemas.microsoft.com/office/powerpoint/2010/main" val="3098013354"/>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3810"/>
            <a:ext cx="9144000" cy="986790"/>
          </a:xfrm>
        </p:spPr>
        <p:txBody>
          <a:bodyPr>
            <a:noAutofit/>
          </a:bodyPr>
          <a:lstStyle/>
          <a:p>
            <a:pPr marL="0" indent="0" algn="ctr">
              <a:buNone/>
            </a:pPr>
            <a:r>
              <a:rPr lang="en-US" sz="6200" i="1" dirty="0">
                <a:solidFill>
                  <a:srgbClr val="A31D6A"/>
                </a:solidFill>
                <a:effectLst>
                  <a:outerShdw blurRad="38100" dist="38100" dir="2700000" algn="tl">
                    <a:srgbClr val="000000">
                      <a:alpha val="43137"/>
                    </a:srgbClr>
                  </a:outerShdw>
                </a:effectLst>
              </a:rPr>
              <a:t>Judges 16:4-31 (NKJV)</a:t>
            </a:r>
          </a:p>
        </p:txBody>
      </p:sp>
      <p:sp>
        <p:nvSpPr>
          <p:cNvPr id="3" name="Content Placeholder 2"/>
          <p:cNvSpPr>
            <a:spLocks noGrp="1"/>
          </p:cNvSpPr>
          <p:nvPr>
            <p:ph sz="quarter" idx="13"/>
          </p:nvPr>
        </p:nvSpPr>
        <p:spPr>
          <a:xfrm>
            <a:off x="0" y="838200"/>
            <a:ext cx="12192000" cy="6019800"/>
          </a:xfrm>
        </p:spPr>
        <p:txBody>
          <a:bodyPr>
            <a:noAutofit/>
          </a:bodyPr>
          <a:lstStyle/>
          <a:p>
            <a:pPr marL="45720" indent="0">
              <a:buNone/>
            </a:pPr>
            <a:r>
              <a:rPr lang="en-US" sz="5400" b="1" dirty="0">
                <a:hlinkClick r:id="rId2" tooltip="Click to study this verse"/>
              </a:rPr>
              <a:t>15</a:t>
            </a:r>
            <a:r>
              <a:rPr lang="en-US" sz="5400" dirty="0">
                <a:effectLst>
                  <a:outerShdw blurRad="38100" dist="38100" dir="2700000" algn="tl">
                    <a:srgbClr val="000000">
                      <a:alpha val="43137"/>
                    </a:srgbClr>
                  </a:outerShdw>
                </a:effectLst>
              </a:rPr>
              <a:t> Then she said to him, "How can you say, 'I love you,' when your heart is not with me? </a:t>
            </a:r>
          </a:p>
          <a:p>
            <a:pPr marL="45720" indent="0">
              <a:buNone/>
            </a:pPr>
            <a:r>
              <a:rPr lang="en-US" sz="5400" b="1" dirty="0">
                <a:hlinkClick r:id="rId3" tooltip="Click to study this verse"/>
              </a:rPr>
              <a:t>16</a:t>
            </a:r>
            <a:r>
              <a:rPr lang="en-US" sz="5400" dirty="0"/>
              <a:t> </a:t>
            </a:r>
            <a:r>
              <a:rPr lang="en-US" sz="5400" dirty="0">
                <a:effectLst>
                  <a:outerShdw blurRad="38100" dist="38100" dir="2700000" algn="tl">
                    <a:srgbClr val="000000">
                      <a:alpha val="43137"/>
                    </a:srgbClr>
                  </a:outerShdw>
                </a:effectLst>
              </a:rPr>
              <a:t>And it came to pass, when she pestered him daily with her words and pressed him, so that his soul was vexed to death,</a:t>
            </a:r>
            <a:r>
              <a:rPr lang="en-US" sz="5400" dirty="0"/>
              <a:t> </a:t>
            </a:r>
            <a:r>
              <a:rPr lang="en-US" sz="5400" dirty="0">
                <a:effectLst>
                  <a:outerShdw blurRad="38100" dist="38100" dir="2700000" algn="tl">
                    <a:srgbClr val="000000">
                      <a:alpha val="43137"/>
                    </a:srgbClr>
                  </a:outerShdw>
                </a:effectLst>
              </a:rPr>
              <a:t> </a:t>
            </a:r>
          </a:p>
          <a:p>
            <a:pPr marL="45720" indent="0">
              <a:buNone/>
            </a:pPr>
            <a:endParaRPr lang="en-US" sz="5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487110247"/>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3810"/>
            <a:ext cx="9144000" cy="986790"/>
          </a:xfrm>
        </p:spPr>
        <p:txBody>
          <a:bodyPr>
            <a:noAutofit/>
          </a:bodyPr>
          <a:lstStyle/>
          <a:p>
            <a:pPr marL="0" indent="0" algn="ctr">
              <a:buNone/>
            </a:pPr>
            <a:r>
              <a:rPr lang="en-US" sz="6200" i="1" dirty="0">
                <a:solidFill>
                  <a:srgbClr val="A31D6A"/>
                </a:solidFill>
                <a:effectLst>
                  <a:outerShdw blurRad="38100" dist="38100" dir="2700000" algn="tl">
                    <a:srgbClr val="000000">
                      <a:alpha val="43137"/>
                    </a:srgbClr>
                  </a:outerShdw>
                </a:effectLst>
              </a:rPr>
              <a:t>Judges 16:4-31 (NKJV)</a:t>
            </a:r>
          </a:p>
        </p:txBody>
      </p:sp>
      <p:sp>
        <p:nvSpPr>
          <p:cNvPr id="3" name="Content Placeholder 2"/>
          <p:cNvSpPr>
            <a:spLocks noGrp="1"/>
          </p:cNvSpPr>
          <p:nvPr>
            <p:ph sz="quarter" idx="13"/>
          </p:nvPr>
        </p:nvSpPr>
        <p:spPr>
          <a:xfrm>
            <a:off x="0" y="990600"/>
            <a:ext cx="12192000" cy="5867400"/>
          </a:xfrm>
        </p:spPr>
        <p:txBody>
          <a:bodyPr>
            <a:noAutofit/>
          </a:bodyPr>
          <a:lstStyle/>
          <a:p>
            <a:pPr marL="45720" indent="0">
              <a:buNone/>
            </a:pPr>
            <a:r>
              <a:rPr lang="en-US" sz="5400" b="1" dirty="0">
                <a:hlinkClick r:id="rId2" tooltip="Click to study this verse"/>
              </a:rPr>
              <a:t>17</a:t>
            </a:r>
            <a:r>
              <a:rPr lang="en-US" sz="5400" dirty="0"/>
              <a:t> </a:t>
            </a:r>
            <a:r>
              <a:rPr lang="en-US" sz="5400" dirty="0">
                <a:effectLst>
                  <a:outerShdw blurRad="38100" dist="38100" dir="2700000" algn="tl">
                    <a:srgbClr val="000000">
                      <a:alpha val="43137"/>
                    </a:srgbClr>
                  </a:outerShdw>
                </a:effectLst>
              </a:rPr>
              <a:t>that he told her all his heart, and said to her, "No razor has ever come upon my head, for I have been a Nazirite to God from my mother's womb. </a:t>
            </a:r>
          </a:p>
        </p:txBody>
      </p:sp>
    </p:spTree>
    <p:extLst>
      <p:ext uri="{BB962C8B-B14F-4D97-AF65-F5344CB8AC3E}">
        <p14:creationId xmlns:p14="http://schemas.microsoft.com/office/powerpoint/2010/main" val="138845709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3810"/>
            <a:ext cx="9144000" cy="986790"/>
          </a:xfrm>
        </p:spPr>
        <p:txBody>
          <a:bodyPr>
            <a:noAutofit/>
          </a:bodyPr>
          <a:lstStyle/>
          <a:p>
            <a:pPr marL="0" indent="0" algn="ctr">
              <a:buNone/>
            </a:pPr>
            <a:r>
              <a:rPr lang="en-US" sz="6200" i="1" dirty="0">
                <a:solidFill>
                  <a:srgbClr val="A31D6A"/>
                </a:solidFill>
                <a:effectLst>
                  <a:outerShdw blurRad="38100" dist="38100" dir="2700000" algn="tl">
                    <a:srgbClr val="000000">
                      <a:alpha val="43137"/>
                    </a:srgbClr>
                  </a:outerShdw>
                </a:effectLst>
              </a:rPr>
              <a:t>Judges 16:4-31 (NKJV)</a:t>
            </a:r>
          </a:p>
        </p:txBody>
      </p:sp>
      <p:sp>
        <p:nvSpPr>
          <p:cNvPr id="3" name="Content Placeholder 2"/>
          <p:cNvSpPr>
            <a:spLocks noGrp="1"/>
          </p:cNvSpPr>
          <p:nvPr>
            <p:ph sz="quarter" idx="13"/>
          </p:nvPr>
        </p:nvSpPr>
        <p:spPr>
          <a:xfrm>
            <a:off x="0" y="990600"/>
            <a:ext cx="12115800" cy="5867400"/>
          </a:xfrm>
        </p:spPr>
        <p:txBody>
          <a:bodyPr>
            <a:noAutofit/>
          </a:bodyPr>
          <a:lstStyle/>
          <a:p>
            <a:pPr marL="45720" indent="0">
              <a:buNone/>
            </a:pPr>
            <a:r>
              <a:rPr lang="en-US" sz="5400" dirty="0">
                <a:effectLst>
                  <a:outerShdw blurRad="38100" dist="38100" dir="2700000" algn="tl">
                    <a:srgbClr val="000000">
                      <a:alpha val="43137"/>
                    </a:srgbClr>
                  </a:outerShdw>
                </a:effectLst>
              </a:rPr>
              <a:t>If I am shaven, then my strength will leave me, and I shall become weak, and be like any other man." </a:t>
            </a:r>
            <a:r>
              <a:rPr lang="en-US" sz="5400" b="1" dirty="0">
                <a:hlinkClick r:id="rId2" tooltip="Click to study this verse"/>
              </a:rPr>
              <a:t>18</a:t>
            </a:r>
            <a:r>
              <a:rPr lang="en-US" sz="5400" dirty="0"/>
              <a:t> </a:t>
            </a:r>
            <a:r>
              <a:rPr lang="en-US" sz="5400" dirty="0">
                <a:effectLst>
                  <a:outerShdw blurRad="38100" dist="38100" dir="2700000" algn="tl">
                    <a:srgbClr val="000000">
                      <a:alpha val="43137"/>
                    </a:srgbClr>
                  </a:outerShdw>
                </a:effectLst>
              </a:rPr>
              <a:t>When Delilah saw that he had told her all his heart, she sent and called for the lords of the Philistines, saying, </a:t>
            </a:r>
          </a:p>
        </p:txBody>
      </p:sp>
    </p:spTree>
    <p:extLst>
      <p:ext uri="{BB962C8B-B14F-4D97-AF65-F5344CB8AC3E}">
        <p14:creationId xmlns:p14="http://schemas.microsoft.com/office/powerpoint/2010/main" val="3668063242"/>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3810"/>
            <a:ext cx="9144000" cy="986790"/>
          </a:xfrm>
        </p:spPr>
        <p:txBody>
          <a:bodyPr>
            <a:noAutofit/>
          </a:bodyPr>
          <a:lstStyle/>
          <a:p>
            <a:pPr marL="0" indent="0" algn="ctr">
              <a:buNone/>
            </a:pPr>
            <a:r>
              <a:rPr lang="en-US" sz="6200" i="1" dirty="0">
                <a:solidFill>
                  <a:srgbClr val="A31D6A"/>
                </a:solidFill>
                <a:effectLst>
                  <a:outerShdw blurRad="38100" dist="38100" dir="2700000" algn="tl">
                    <a:srgbClr val="000000">
                      <a:alpha val="43137"/>
                    </a:srgbClr>
                  </a:outerShdw>
                </a:effectLst>
              </a:rPr>
              <a:t>Judges 16:4-31 (NKJV)</a:t>
            </a:r>
          </a:p>
        </p:txBody>
      </p:sp>
      <p:sp>
        <p:nvSpPr>
          <p:cNvPr id="3" name="Content Placeholder 2"/>
          <p:cNvSpPr>
            <a:spLocks noGrp="1"/>
          </p:cNvSpPr>
          <p:nvPr>
            <p:ph sz="quarter" idx="13"/>
          </p:nvPr>
        </p:nvSpPr>
        <p:spPr>
          <a:xfrm>
            <a:off x="0" y="990600"/>
            <a:ext cx="12192000" cy="5867400"/>
          </a:xfrm>
        </p:spPr>
        <p:txBody>
          <a:bodyPr>
            <a:noAutofit/>
          </a:bodyPr>
          <a:lstStyle/>
          <a:p>
            <a:pPr marL="45720" indent="0">
              <a:buNone/>
            </a:pPr>
            <a:r>
              <a:rPr lang="en-US" sz="5400" dirty="0">
                <a:effectLst>
                  <a:outerShdw blurRad="38100" dist="38100" dir="2700000" algn="tl">
                    <a:srgbClr val="000000">
                      <a:alpha val="43137"/>
                    </a:srgbClr>
                  </a:outerShdw>
                </a:effectLst>
              </a:rPr>
              <a:t>"Come up once more, for he has told me all his heart." So the lords of the Philistines came up to her and brought the money in their hand.</a:t>
            </a:r>
            <a:r>
              <a:rPr lang="en-US" sz="5400" dirty="0"/>
              <a:t> </a:t>
            </a:r>
            <a:r>
              <a:rPr lang="en-US" sz="5400" b="1" dirty="0">
                <a:hlinkClick r:id="rId2" tooltip="Click to study this verse"/>
              </a:rPr>
              <a:t>19</a:t>
            </a:r>
            <a:r>
              <a:rPr lang="en-US" sz="5400" dirty="0"/>
              <a:t> </a:t>
            </a:r>
            <a:r>
              <a:rPr lang="en-US" sz="5400" dirty="0">
                <a:effectLst>
                  <a:outerShdw blurRad="38100" dist="38100" dir="2700000" algn="tl">
                    <a:srgbClr val="000000">
                      <a:alpha val="43137"/>
                    </a:srgbClr>
                  </a:outerShdw>
                </a:effectLst>
              </a:rPr>
              <a:t>Then she lulled him to sleep on her knees, and called for a man and had him shave off the seven locks of his head. </a:t>
            </a:r>
          </a:p>
          <a:p>
            <a:pPr marL="45720" indent="0">
              <a:buNone/>
            </a:pPr>
            <a:endParaRPr lang="en-US" sz="5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738532235"/>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3810"/>
            <a:ext cx="9144000" cy="986790"/>
          </a:xfrm>
        </p:spPr>
        <p:txBody>
          <a:bodyPr>
            <a:noAutofit/>
          </a:bodyPr>
          <a:lstStyle/>
          <a:p>
            <a:pPr marL="0" indent="0" algn="ctr">
              <a:buNone/>
            </a:pPr>
            <a:r>
              <a:rPr lang="en-US" sz="6200" i="1" dirty="0">
                <a:solidFill>
                  <a:srgbClr val="A31D6A"/>
                </a:solidFill>
                <a:effectLst>
                  <a:outerShdw blurRad="38100" dist="38100" dir="2700000" algn="tl">
                    <a:srgbClr val="000000">
                      <a:alpha val="43137"/>
                    </a:srgbClr>
                  </a:outerShdw>
                </a:effectLst>
              </a:rPr>
              <a:t>Judges 16:4-31 (NKJV)</a:t>
            </a:r>
          </a:p>
        </p:txBody>
      </p:sp>
      <p:sp>
        <p:nvSpPr>
          <p:cNvPr id="3" name="Content Placeholder 2"/>
          <p:cNvSpPr>
            <a:spLocks noGrp="1"/>
          </p:cNvSpPr>
          <p:nvPr>
            <p:ph sz="quarter" idx="13"/>
          </p:nvPr>
        </p:nvSpPr>
        <p:spPr>
          <a:xfrm>
            <a:off x="0" y="990600"/>
            <a:ext cx="12192000" cy="5867400"/>
          </a:xfrm>
        </p:spPr>
        <p:txBody>
          <a:bodyPr>
            <a:noAutofit/>
          </a:bodyPr>
          <a:lstStyle/>
          <a:p>
            <a:pPr marL="45720" indent="0">
              <a:buNone/>
            </a:pPr>
            <a:r>
              <a:rPr lang="en-US" sz="5400" dirty="0">
                <a:effectLst>
                  <a:outerShdw blurRad="38100" dist="38100" dir="2700000" algn="tl">
                    <a:srgbClr val="000000">
                      <a:alpha val="43137"/>
                    </a:srgbClr>
                  </a:outerShdw>
                </a:effectLst>
              </a:rPr>
              <a:t>Then she began to torment him, and his strength left him.</a:t>
            </a:r>
            <a:r>
              <a:rPr lang="en-US" sz="5400" dirty="0"/>
              <a:t> </a:t>
            </a:r>
            <a:r>
              <a:rPr lang="en-US" sz="5400" b="1" dirty="0">
                <a:hlinkClick r:id="rId2" tooltip="Click to study this verse"/>
              </a:rPr>
              <a:t>20</a:t>
            </a:r>
            <a:r>
              <a:rPr lang="en-US" sz="5400" dirty="0"/>
              <a:t> </a:t>
            </a:r>
            <a:r>
              <a:rPr lang="en-US" sz="5400" dirty="0">
                <a:effectLst>
                  <a:outerShdw blurRad="38100" dist="38100" dir="2700000" algn="tl">
                    <a:srgbClr val="000000">
                      <a:alpha val="43137"/>
                    </a:srgbClr>
                  </a:outerShdw>
                </a:effectLst>
              </a:rPr>
              <a:t>And she said, "The Philistines are upon you, Samson!" So he awoke from his sleep, and said, "I will go out as before, at other times, and shake myself free!" </a:t>
            </a:r>
          </a:p>
        </p:txBody>
      </p:sp>
    </p:spTree>
    <p:extLst>
      <p:ext uri="{BB962C8B-B14F-4D97-AF65-F5344CB8AC3E}">
        <p14:creationId xmlns:p14="http://schemas.microsoft.com/office/powerpoint/2010/main" val="1071604677"/>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3810"/>
            <a:ext cx="9144000" cy="986790"/>
          </a:xfrm>
        </p:spPr>
        <p:txBody>
          <a:bodyPr>
            <a:noAutofit/>
          </a:bodyPr>
          <a:lstStyle/>
          <a:p>
            <a:pPr marL="0" indent="0" algn="ctr">
              <a:buNone/>
            </a:pPr>
            <a:r>
              <a:rPr lang="en-US" sz="6200" i="1" dirty="0">
                <a:solidFill>
                  <a:srgbClr val="A31D6A"/>
                </a:solidFill>
                <a:effectLst>
                  <a:outerShdw blurRad="38100" dist="38100" dir="2700000" algn="tl">
                    <a:srgbClr val="000000">
                      <a:alpha val="43137"/>
                    </a:srgbClr>
                  </a:outerShdw>
                </a:effectLst>
              </a:rPr>
              <a:t>Judges 16:4-31 (NKJV)</a:t>
            </a:r>
          </a:p>
        </p:txBody>
      </p:sp>
      <p:sp>
        <p:nvSpPr>
          <p:cNvPr id="3" name="Content Placeholder 2"/>
          <p:cNvSpPr>
            <a:spLocks noGrp="1"/>
          </p:cNvSpPr>
          <p:nvPr>
            <p:ph sz="quarter" idx="13"/>
          </p:nvPr>
        </p:nvSpPr>
        <p:spPr>
          <a:xfrm>
            <a:off x="0" y="990600"/>
            <a:ext cx="12192000" cy="5867400"/>
          </a:xfrm>
        </p:spPr>
        <p:txBody>
          <a:bodyPr>
            <a:noAutofit/>
          </a:bodyPr>
          <a:lstStyle/>
          <a:p>
            <a:pPr marL="45720" indent="0">
              <a:buNone/>
            </a:pPr>
            <a:r>
              <a:rPr lang="en-US" sz="5400" dirty="0">
                <a:effectLst>
                  <a:outerShdw blurRad="38100" dist="38100" dir="2700000" algn="tl">
                    <a:srgbClr val="000000">
                      <a:alpha val="43137"/>
                    </a:srgbClr>
                  </a:outerShdw>
                </a:effectLst>
              </a:rPr>
              <a:t>But he did not know that the Lord had departed from him. </a:t>
            </a:r>
            <a:r>
              <a:rPr lang="en-US" sz="5400" b="1" dirty="0">
                <a:hlinkClick r:id="rId2" tooltip="Click to study this verse"/>
              </a:rPr>
              <a:t>21</a:t>
            </a:r>
            <a:r>
              <a:rPr lang="en-US" sz="5400" dirty="0"/>
              <a:t> </a:t>
            </a:r>
            <a:r>
              <a:rPr lang="en-US" sz="5400" dirty="0">
                <a:effectLst>
                  <a:outerShdw blurRad="38100" dist="38100" dir="2700000" algn="tl">
                    <a:srgbClr val="000000">
                      <a:alpha val="43137"/>
                    </a:srgbClr>
                  </a:outerShdw>
                </a:effectLst>
              </a:rPr>
              <a:t>Then the Philistines took him and put out his eyes, and brought him down to Gaza. They bound him with bronze fetters, and he became a grinder in the prison. </a:t>
            </a:r>
          </a:p>
        </p:txBody>
      </p:sp>
    </p:spTree>
    <p:extLst>
      <p:ext uri="{BB962C8B-B14F-4D97-AF65-F5344CB8AC3E}">
        <p14:creationId xmlns:p14="http://schemas.microsoft.com/office/powerpoint/2010/main" val="420680755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3810"/>
            <a:ext cx="9144000" cy="986790"/>
          </a:xfrm>
        </p:spPr>
        <p:txBody>
          <a:bodyPr>
            <a:noAutofit/>
          </a:bodyPr>
          <a:lstStyle/>
          <a:p>
            <a:pPr marL="0" indent="0" algn="ctr">
              <a:buNone/>
            </a:pPr>
            <a:r>
              <a:rPr lang="en-US" sz="6200" i="1" dirty="0">
                <a:solidFill>
                  <a:srgbClr val="A31D6A"/>
                </a:solidFill>
                <a:effectLst>
                  <a:outerShdw blurRad="38100" dist="38100" dir="2700000" algn="tl">
                    <a:srgbClr val="000000">
                      <a:alpha val="43137"/>
                    </a:srgbClr>
                  </a:outerShdw>
                </a:effectLst>
              </a:rPr>
              <a:t>Judges 16:4-31 (NKJV)</a:t>
            </a:r>
          </a:p>
        </p:txBody>
      </p:sp>
      <p:sp>
        <p:nvSpPr>
          <p:cNvPr id="3" name="Content Placeholder 2"/>
          <p:cNvSpPr>
            <a:spLocks noGrp="1"/>
          </p:cNvSpPr>
          <p:nvPr>
            <p:ph sz="quarter" idx="13"/>
          </p:nvPr>
        </p:nvSpPr>
        <p:spPr>
          <a:xfrm>
            <a:off x="0" y="990600"/>
            <a:ext cx="12192000" cy="5867400"/>
          </a:xfrm>
        </p:spPr>
        <p:txBody>
          <a:bodyPr>
            <a:noAutofit/>
          </a:bodyPr>
          <a:lstStyle/>
          <a:p>
            <a:pPr marL="45720" indent="0">
              <a:buNone/>
            </a:pPr>
            <a:r>
              <a:rPr lang="en-US" sz="5400" b="1" dirty="0">
                <a:hlinkClick r:id="rId2" tooltip="Click to study this verse"/>
              </a:rPr>
              <a:t>22</a:t>
            </a:r>
            <a:r>
              <a:rPr lang="en-US" sz="5400" dirty="0"/>
              <a:t> </a:t>
            </a:r>
            <a:r>
              <a:rPr lang="en-US" sz="5400" dirty="0">
                <a:effectLst>
                  <a:outerShdw blurRad="38100" dist="38100" dir="2700000" algn="tl">
                    <a:srgbClr val="000000">
                      <a:alpha val="43137"/>
                    </a:srgbClr>
                  </a:outerShdw>
                </a:effectLst>
              </a:rPr>
              <a:t>However, the hair of his head began to grow again after it had been shaven. </a:t>
            </a:r>
            <a:r>
              <a:rPr lang="en-US" sz="5400" b="1" dirty="0">
                <a:hlinkClick r:id="rId3" tooltip="Click to study this verse"/>
              </a:rPr>
              <a:t>23</a:t>
            </a:r>
            <a:r>
              <a:rPr lang="en-US" sz="5400" dirty="0"/>
              <a:t> </a:t>
            </a:r>
            <a:r>
              <a:rPr lang="en-US" sz="5400" dirty="0">
                <a:effectLst>
                  <a:outerShdw blurRad="38100" dist="38100" dir="2700000" algn="tl">
                    <a:srgbClr val="000000">
                      <a:alpha val="43137"/>
                    </a:srgbClr>
                  </a:outerShdw>
                </a:effectLst>
              </a:rPr>
              <a:t>Now the lords of the Philistines gathered together to offer a great sacrifice to Dagon their god, and to rejoice. </a:t>
            </a:r>
          </a:p>
        </p:txBody>
      </p:sp>
    </p:spTree>
    <p:extLst>
      <p:ext uri="{BB962C8B-B14F-4D97-AF65-F5344CB8AC3E}">
        <p14:creationId xmlns:p14="http://schemas.microsoft.com/office/powerpoint/2010/main" val="1938885418"/>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theme/theme1.xml><?xml version="1.0" encoding="utf-8"?>
<a:theme xmlns:a="http://schemas.openxmlformats.org/drawingml/2006/main" name="Slipstream">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1_Slipstream">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extLst>
    <a:ext uri="{05A4C25C-085E-4340-85A3-A5531E510DB2}">
      <thm15:themeFamily xmlns:thm15="http://schemas.microsoft.com/office/thememl/2012/main" name="Presentation1" id="{A5807EA4-D798-4346-93B5-076BD118FC1E}" vid="{4509C512-854D-408D-A12C-B140865DE0B0}"/>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themeOverride>
</file>

<file path=docProps/app.xml><?xml version="1.0" encoding="utf-8"?>
<Properties xmlns="http://schemas.openxmlformats.org/officeDocument/2006/extended-properties" xmlns:vt="http://schemas.openxmlformats.org/officeDocument/2006/docPropsVTypes">
  <Template>Slipstream</Template>
  <TotalTime>31063</TotalTime>
  <Words>4647</Words>
  <Application>Microsoft Office PowerPoint</Application>
  <PresentationFormat>Widescreen</PresentationFormat>
  <Paragraphs>273</Paragraphs>
  <Slides>113</Slides>
  <Notes>16</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113</vt:i4>
      </vt:variant>
    </vt:vector>
  </HeadingPairs>
  <TitlesOfParts>
    <vt:vector size="124" baseType="lpstr">
      <vt:lpstr>Bahnschrift</vt:lpstr>
      <vt:lpstr>Brush Script MT</vt:lpstr>
      <vt:lpstr>Calibri</vt:lpstr>
      <vt:lpstr>Franklin Gothic Medium</vt:lpstr>
      <vt:lpstr>Georgia</vt:lpstr>
      <vt:lpstr>Helvetica Neue</vt:lpstr>
      <vt:lpstr>Times New Roman</vt:lpstr>
      <vt:lpstr>Trebuchet MS</vt:lpstr>
      <vt:lpstr>Wingdings</vt:lpstr>
      <vt:lpstr>Slipstream</vt:lpstr>
      <vt:lpstr>1_Slipstream</vt:lpstr>
      <vt:lpstr>Samson, the   Nazarite of God</vt:lpstr>
      <vt:lpstr>Judges 13:1-5 (NKJV)</vt:lpstr>
      <vt:lpstr>Judges 13:1-5 (NKJV)</vt:lpstr>
      <vt:lpstr>Judges 13:1-5 (NKJV)</vt:lpstr>
      <vt:lpstr>Judges 13:1-5 (NKJV)</vt:lpstr>
      <vt:lpstr>Judges 13:1-5 (NKJV)</vt:lpstr>
      <vt:lpstr>PowerPoint Presentation</vt:lpstr>
      <vt:lpstr>PowerPoint Presentation</vt:lpstr>
      <vt:lpstr>Nazarites of days </vt:lpstr>
      <vt:lpstr>Numbers 6:1-6 (ASV)</vt:lpstr>
      <vt:lpstr>Numbers 6:1-6 (ASV)</vt:lpstr>
      <vt:lpstr>Numbers 6:1-6 (ASV)</vt:lpstr>
      <vt:lpstr>Numbers 6:1-6 (ASV)</vt:lpstr>
      <vt:lpstr>Numbers 6:1-6 (ASV)</vt:lpstr>
      <vt:lpstr>Nazarites for life </vt:lpstr>
      <vt:lpstr>I Samuel 1:9-11 (NAS)</vt:lpstr>
      <vt:lpstr>I Samuel 1:9-11 (NAS)</vt:lpstr>
      <vt:lpstr>I Samuel 1:9-11 (NAS)</vt:lpstr>
      <vt:lpstr>Luke 1:13-16 (NAS) </vt:lpstr>
      <vt:lpstr>Luke 1:13-16 (NAS) </vt:lpstr>
      <vt:lpstr>Luke 1:13-16 (NAS) </vt:lpstr>
      <vt:lpstr>Judges 13:24-25 (NAS)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Hebrews 11:32, 39 (KJV)</vt:lpstr>
      <vt:lpstr>Hebrews 11:32, 39 (KJV)</vt:lpstr>
      <vt:lpstr>Strength Through    Weakness</vt:lpstr>
      <vt:lpstr>Hebrews 11:32-40 (KJV)</vt:lpstr>
      <vt:lpstr>Hebrews 11:32-40 (KJV)</vt:lpstr>
      <vt:lpstr>Hebrews 11:32-40 (AMP)</vt:lpstr>
      <vt:lpstr>Hebrews 11:32-40 (AMP)</vt:lpstr>
      <vt:lpstr>Hebrews 11:32-40 (AMP)</vt:lpstr>
      <vt:lpstr>Hebrews 11:32-40 (AMP)</vt:lpstr>
      <vt:lpstr>PowerPoint Presentation</vt:lpstr>
      <vt:lpstr>Term #1 Strength: Serving God’s Purpose (With the Spirit)</vt:lpstr>
      <vt:lpstr>Judges 13:3-5 (NKJV)</vt:lpstr>
      <vt:lpstr>Judges 13:3-5 (NKJV)</vt:lpstr>
      <vt:lpstr>Judges 13:3-5 (NKJV)</vt:lpstr>
      <vt:lpstr>Judges 13:24-25 (NAS)</vt:lpstr>
      <vt:lpstr>Judges 13:24-25 (NAS)</vt:lpstr>
      <vt:lpstr>II Corinthians 12:8-10 (KJV)</vt:lpstr>
      <vt:lpstr>II Corinthians 12:8-10 (KJV)</vt:lpstr>
      <vt:lpstr>II Corinthians 12:8-10 (KJV)</vt:lpstr>
      <vt:lpstr>Luke 14:26-27 (KJV)</vt:lpstr>
      <vt:lpstr>Luke 14:26-27 (KJV)</vt:lpstr>
      <vt:lpstr>term #2  Weakness: Depending on Self   (Without the Spirit)</vt:lpstr>
      <vt:lpstr>Judges 14:1-4 (NKJV)</vt:lpstr>
      <vt:lpstr>Judges 14:1-4 (NKJV)</vt:lpstr>
      <vt:lpstr>Judges 14:1-4 (NKJV)</vt:lpstr>
      <vt:lpstr>Judges 14:1-4 (NKJV)</vt:lpstr>
      <vt:lpstr>Judges 14:1-4 (NKJV)</vt:lpstr>
      <vt:lpstr>Mark 14:38 (KJV)</vt:lpstr>
      <vt:lpstr>I Thessalonians 5:19-21 (KJV)</vt:lpstr>
      <vt:lpstr>Romans 8:4-9 (KJV)</vt:lpstr>
      <vt:lpstr>Romans 8:4-9 (KJV)</vt:lpstr>
      <vt:lpstr>Romans 8:4-9 (KJV)</vt:lpstr>
      <vt:lpstr>Term #3 Faith: Never Giving Up (Led by the Spirit)</vt:lpstr>
      <vt:lpstr>Judges 14:6 (NKJV)</vt:lpstr>
      <vt:lpstr>Judges 14:19 (NKJV)</vt:lpstr>
      <vt:lpstr>Judges 15:14-15 (NKJV)</vt:lpstr>
      <vt:lpstr>Judges 15:14-15 (NKJV)</vt:lpstr>
      <vt:lpstr>Romans 8:13-18 (KJV)</vt:lpstr>
      <vt:lpstr>Romans 8:13-18 (KJV)</vt:lpstr>
      <vt:lpstr>Romans 8:13-18 (KJV)</vt:lpstr>
      <vt:lpstr>Romans 8:13-18 (KJV)</vt:lpstr>
      <vt:lpstr> For though he was crucified through weakness, yet he liveth by the power of God... II Corinthians 13:4</vt:lpstr>
      <vt:lpstr>Hear: Romans 10:17</vt:lpstr>
      <vt:lpstr>Believe: Hebrews 11:6</vt:lpstr>
      <vt:lpstr>Repent: Luke 13:3</vt:lpstr>
      <vt:lpstr>Confess: Matthew 10:32-33</vt:lpstr>
      <vt:lpstr>Baptize: Acts 22:16</vt:lpstr>
      <vt:lpstr>Confidence in the Spirit of God   Not in Ourselves</vt:lpstr>
      <vt:lpstr>Judges 16:4-31 (NKJV)</vt:lpstr>
      <vt:lpstr>Judges 16:4-31 (NKJV)</vt:lpstr>
      <vt:lpstr>Judges 16:4-31 (NKJV)</vt:lpstr>
      <vt:lpstr>Judges 16:4-31 (NKJV)</vt:lpstr>
      <vt:lpstr>Judges 16:4-31 (NKJV)</vt:lpstr>
      <vt:lpstr>Judges 16:4-31 (NKJV)</vt:lpstr>
      <vt:lpstr>Judges 16:4-31 (NKJV)</vt:lpstr>
      <vt:lpstr>Judges 16:4-31 (NKJV)</vt:lpstr>
      <vt:lpstr>Judges 16:4-31 (NKJV)</vt:lpstr>
      <vt:lpstr>Judges 16:4-31 (NKJV)</vt:lpstr>
      <vt:lpstr>Judges 16:4-31 (NKJV)</vt:lpstr>
      <vt:lpstr>Judges 16:4-31 (NKJV)</vt:lpstr>
      <vt:lpstr>Judges 16:4-31 (NKJV)</vt:lpstr>
      <vt:lpstr>Judges 16:4-31 (NKJV)</vt:lpstr>
      <vt:lpstr>Judges 16:4-31 (NKJV)</vt:lpstr>
      <vt:lpstr>Judges 16:4-31 (NKJV)</vt:lpstr>
      <vt:lpstr>Judges 16:4-31 (NKJV)</vt:lpstr>
      <vt:lpstr>Judges 16:4-31 (NKJV)</vt:lpstr>
      <vt:lpstr>Judges 16:4-31 (NKJV)</vt:lpstr>
      <vt:lpstr>Judges 16:4-31 (NKJV)</vt:lpstr>
      <vt:lpstr>Judges 16:4-31 (NKJV)</vt:lpstr>
      <vt:lpstr>Judges 16:4-31 (NKJV)</vt:lpstr>
      <vt:lpstr>Judges 16:4-31 (NKJV)</vt:lpstr>
      <vt:lpstr>Judges 13:5 (NKJV)</vt:lpstr>
      <vt:lpstr> For though he was crucified through weakness, yet he liveth by the power of God.</vt:lpstr>
      <vt:lpstr>Hear: Romans 10:17</vt:lpstr>
      <vt:lpstr>Believe: Hebrews 11:6</vt:lpstr>
      <vt:lpstr>Repent: Luke 13:3</vt:lpstr>
      <vt:lpstr>Confess: Matthew 10:32-33</vt:lpstr>
      <vt:lpstr>Baptize: Acts 22:16</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Adorning of A   Christian Woman</dc:title>
  <dc:creator>Fain</dc:creator>
  <cp:lastModifiedBy>Stuart Fain</cp:lastModifiedBy>
  <cp:revision>1528</cp:revision>
  <dcterms:created xsi:type="dcterms:W3CDTF">2013-05-08T03:30:16Z</dcterms:created>
  <dcterms:modified xsi:type="dcterms:W3CDTF">2024-08-18T05:58:24Z</dcterms:modified>
</cp:coreProperties>
</file>